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12" r:id="rId3"/>
    <p:sldId id="313" r:id="rId4"/>
    <p:sldId id="334" r:id="rId5"/>
    <p:sldId id="333" r:id="rId6"/>
    <p:sldId id="327" r:id="rId7"/>
    <p:sldId id="332" r:id="rId8"/>
    <p:sldId id="336" r:id="rId9"/>
    <p:sldId id="340" r:id="rId10"/>
    <p:sldId id="337" r:id="rId11"/>
    <p:sldId id="338" r:id="rId12"/>
    <p:sldId id="344" r:id="rId13"/>
    <p:sldId id="345" r:id="rId14"/>
    <p:sldId id="346" r:id="rId15"/>
    <p:sldId id="347" r:id="rId16"/>
    <p:sldId id="343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ne" initials="L" lastIdx="12" clrIdx="0"/>
  <p:cmAuthor id="1" name="Philip Setel" initials="PS" lastIdx="4" clrIdx="1">
    <p:extLst/>
  </p:cmAuthor>
  <p:cmAuthor id="2" name="Pizatella, Adrienne" initials="AP" lastIdx="1" clrIdx="2"/>
  <p:cmAuthor id="3" name="Ashley Frederes" initials="AF" lastIdx="23" clrIdx="3">
    <p:extLst/>
  </p:cmAuthor>
  <p:cmAuthor id="4" name="Aaron Schwid" initials="AS" lastIdx="1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CC"/>
    <a:srgbClr val="FFCCCC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2" autoAdjust="0"/>
    <p:restoredTop sz="91681" autoAdjust="0"/>
  </p:normalViewPr>
  <p:slideViewPr>
    <p:cSldViewPr>
      <p:cViewPr varScale="1">
        <p:scale>
          <a:sx n="76" d="100"/>
          <a:sy n="76" d="100"/>
        </p:scale>
        <p:origin x="208" y="85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30"/>
    </p:cViewPr>
  </p:sorterViewPr>
  <p:notesViewPr>
    <p:cSldViewPr>
      <p:cViewPr varScale="1">
        <p:scale>
          <a:sx n="41" d="100"/>
          <a:sy n="41" d="100"/>
        </p:scale>
        <p:origin x="-2395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C36B39-661E-429F-8216-8268DA476347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28C677AC-3B41-4F46-A7E2-3398CF48A362}">
      <dgm:prSet phldrT="[텍스트]" custT="1"/>
      <dgm:spPr>
        <a:solidFill>
          <a:schemeClr val="accent1"/>
        </a:solidFill>
      </dgm:spPr>
      <dgm:t>
        <a:bodyPr/>
        <a:lstStyle/>
        <a:p>
          <a:pPr latinLnBrk="1"/>
          <a:endParaRPr lang="en-US" altLang="ko-KR" sz="2800" dirty="0"/>
        </a:p>
        <a:p>
          <a:pPr latinLnBrk="1"/>
          <a:r>
            <a:rPr lang="en-US" altLang="ko-KR" sz="2000" dirty="0">
              <a:solidFill>
                <a:schemeClr val="tx1"/>
              </a:solidFill>
            </a:rPr>
            <a:t>Constitution</a:t>
          </a:r>
          <a:endParaRPr lang="ko-KR" altLang="en-US" sz="2000" dirty="0">
            <a:solidFill>
              <a:schemeClr val="tx1"/>
            </a:solidFill>
          </a:endParaRPr>
        </a:p>
      </dgm:t>
    </dgm:pt>
    <dgm:pt modelId="{FFBBD49F-183F-4A07-AA31-A88B419771FA}" type="parTrans" cxnId="{547A569D-76CA-482F-8539-BC4EA206797E}">
      <dgm:prSet/>
      <dgm:spPr/>
      <dgm:t>
        <a:bodyPr/>
        <a:lstStyle/>
        <a:p>
          <a:pPr latinLnBrk="1"/>
          <a:endParaRPr lang="ko-KR" altLang="en-US"/>
        </a:p>
      </dgm:t>
    </dgm:pt>
    <dgm:pt modelId="{133D993C-B39F-48D3-A629-9B19075277BC}" type="sibTrans" cxnId="{547A569D-76CA-482F-8539-BC4EA206797E}">
      <dgm:prSet/>
      <dgm:spPr/>
      <dgm:t>
        <a:bodyPr/>
        <a:lstStyle/>
        <a:p>
          <a:pPr latinLnBrk="1"/>
          <a:endParaRPr lang="ko-KR" altLang="en-US"/>
        </a:p>
      </dgm:t>
    </dgm:pt>
    <dgm:pt modelId="{39420902-B344-43BC-97A2-266966BF4CD9}">
      <dgm:prSet phldrT="[텍스트]" custT="1"/>
      <dgm:spPr>
        <a:solidFill>
          <a:schemeClr val="bg2"/>
        </a:solidFill>
      </dgm:spPr>
      <dgm:t>
        <a:bodyPr/>
        <a:lstStyle/>
        <a:p>
          <a:pPr latinLnBrk="1"/>
          <a:r>
            <a:rPr lang="en-US" altLang="ko-KR" sz="2000" dirty="0">
              <a:solidFill>
                <a:schemeClr val="tx1"/>
              </a:solidFill>
            </a:rPr>
            <a:t>Laws/Statutes </a:t>
          </a:r>
          <a:r>
            <a:rPr lang="en-US" altLang="ko-KR" sz="4000" dirty="0">
              <a:solidFill>
                <a:schemeClr val="bg1"/>
              </a:solidFill>
            </a:rPr>
            <a:t> </a:t>
          </a:r>
        </a:p>
      </dgm:t>
    </dgm:pt>
    <dgm:pt modelId="{25BBF1C6-40A0-4ED0-8539-3824BA2FBF84}" type="parTrans" cxnId="{639827A8-1BAB-4764-9614-F259EEE8409A}">
      <dgm:prSet/>
      <dgm:spPr/>
      <dgm:t>
        <a:bodyPr/>
        <a:lstStyle/>
        <a:p>
          <a:pPr latinLnBrk="1"/>
          <a:endParaRPr lang="ko-KR" altLang="en-US"/>
        </a:p>
      </dgm:t>
    </dgm:pt>
    <dgm:pt modelId="{445F15C2-F38E-427A-837D-EF2E4723D8AB}" type="sibTrans" cxnId="{639827A8-1BAB-4764-9614-F259EEE8409A}">
      <dgm:prSet/>
      <dgm:spPr/>
      <dgm:t>
        <a:bodyPr/>
        <a:lstStyle/>
        <a:p>
          <a:pPr latinLnBrk="1"/>
          <a:endParaRPr lang="ko-KR" altLang="en-US"/>
        </a:p>
      </dgm:t>
    </dgm:pt>
    <dgm:pt modelId="{1F4D9F34-C4B6-43F4-8730-CB46D7223E33}">
      <dgm:prSet phldrT="[텍스트]" custT="1"/>
      <dgm:spPr>
        <a:solidFill>
          <a:schemeClr val="tx2"/>
        </a:solidFill>
      </dgm:spPr>
      <dgm:t>
        <a:bodyPr/>
        <a:lstStyle/>
        <a:p>
          <a:pPr latinLnBrk="1"/>
          <a:r>
            <a:rPr lang="en-US" altLang="ko-KR" sz="2000" dirty="0">
              <a:solidFill>
                <a:schemeClr val="bg1"/>
              </a:solidFill>
            </a:rPr>
            <a:t>Administrative instruments (</a:t>
          </a:r>
          <a:r>
            <a:rPr lang="en-US" altLang="ko-KR" sz="2000" dirty="0" err="1">
              <a:solidFill>
                <a:schemeClr val="bg1"/>
              </a:solidFill>
            </a:rPr>
            <a:t>eg</a:t>
          </a:r>
          <a:r>
            <a:rPr lang="en-US" altLang="ko-KR" sz="2000" dirty="0">
              <a:solidFill>
                <a:schemeClr val="bg1"/>
              </a:solidFill>
            </a:rPr>
            <a:t> regulations, decrees orders, SOPs)</a:t>
          </a:r>
          <a:endParaRPr lang="ko-KR" altLang="en-US" sz="2000" dirty="0">
            <a:solidFill>
              <a:schemeClr val="bg1"/>
            </a:solidFill>
          </a:endParaRPr>
        </a:p>
      </dgm:t>
    </dgm:pt>
    <dgm:pt modelId="{1528CE77-228D-49E8-81D7-C11D8E870BE7}" type="parTrans" cxnId="{5B0AA1A8-95B3-4DA5-9DC8-4223B3F8ED06}">
      <dgm:prSet/>
      <dgm:spPr/>
      <dgm:t>
        <a:bodyPr/>
        <a:lstStyle/>
        <a:p>
          <a:pPr latinLnBrk="1"/>
          <a:endParaRPr lang="ko-KR" altLang="en-US"/>
        </a:p>
      </dgm:t>
    </dgm:pt>
    <dgm:pt modelId="{E447FBC9-B6BD-4FAB-B0C2-3738D6BDB8DD}" type="sibTrans" cxnId="{5B0AA1A8-95B3-4DA5-9DC8-4223B3F8ED06}">
      <dgm:prSet/>
      <dgm:spPr/>
      <dgm:t>
        <a:bodyPr/>
        <a:lstStyle/>
        <a:p>
          <a:pPr latinLnBrk="1"/>
          <a:endParaRPr lang="ko-KR" altLang="en-US"/>
        </a:p>
      </dgm:t>
    </dgm:pt>
    <dgm:pt modelId="{F2501B8E-62F7-423F-8A73-F42CA037FE9E}" type="pres">
      <dgm:prSet presAssocID="{7DC36B39-661E-429F-8216-8268DA476347}" presName="Name0" presStyleCnt="0">
        <dgm:presLayoutVars>
          <dgm:dir/>
          <dgm:animLvl val="lvl"/>
          <dgm:resizeHandles val="exact"/>
        </dgm:presLayoutVars>
      </dgm:prSet>
      <dgm:spPr/>
    </dgm:pt>
    <dgm:pt modelId="{36B100E6-B818-4BB6-AE3E-38DB7F6ED26B}" type="pres">
      <dgm:prSet presAssocID="{28C677AC-3B41-4F46-A7E2-3398CF48A362}" presName="Name8" presStyleCnt="0"/>
      <dgm:spPr/>
    </dgm:pt>
    <dgm:pt modelId="{AFB81E25-D412-4BB7-9BC7-00EE33BCEC59}" type="pres">
      <dgm:prSet presAssocID="{28C677AC-3B41-4F46-A7E2-3398CF48A362}" presName="level" presStyleLbl="node1" presStyleIdx="0" presStyleCnt="3" custLinFactNeighborX="103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61CD92-D014-4F32-8A60-472EEF659637}" type="pres">
      <dgm:prSet presAssocID="{28C677AC-3B41-4F46-A7E2-3398CF48A36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C19FA2-A7A0-4C79-AEC9-22553CBF0BA0}" type="pres">
      <dgm:prSet presAssocID="{39420902-B344-43BC-97A2-266966BF4CD9}" presName="Name8" presStyleCnt="0"/>
      <dgm:spPr/>
    </dgm:pt>
    <dgm:pt modelId="{818AB957-CC9E-4A93-BCA0-FD8CE7CDE5BB}" type="pres">
      <dgm:prSet presAssocID="{39420902-B344-43BC-97A2-266966BF4CD9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2F063-05A8-480E-9518-759E582C9877}" type="pres">
      <dgm:prSet presAssocID="{39420902-B344-43BC-97A2-266966BF4C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5B853C-400A-491A-BA53-59F6B089F49E}" type="pres">
      <dgm:prSet presAssocID="{1F4D9F34-C4B6-43F4-8730-CB46D7223E33}" presName="Name8" presStyleCnt="0"/>
      <dgm:spPr/>
    </dgm:pt>
    <dgm:pt modelId="{2237387B-E822-419D-9766-44CA96740CCA}" type="pres">
      <dgm:prSet presAssocID="{1F4D9F34-C4B6-43F4-8730-CB46D7223E33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D5E33B-E614-4B01-8969-8BE0F1EA90BC}" type="pres">
      <dgm:prSet presAssocID="{1F4D9F34-C4B6-43F4-8730-CB46D7223E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1980BA-5D6C-AC45-B95B-EEE30AEC2F70}" type="presOf" srcId="{39420902-B344-43BC-97A2-266966BF4CD9}" destId="{0C22F063-05A8-480E-9518-759E582C9877}" srcOrd="1" destOrd="0" presId="urn:microsoft.com/office/officeart/2005/8/layout/pyramid1"/>
    <dgm:cxn modelId="{2119B81D-DC1C-AA44-AFF3-2662D027D6E3}" type="presOf" srcId="{7DC36B39-661E-429F-8216-8268DA476347}" destId="{F2501B8E-62F7-423F-8A73-F42CA037FE9E}" srcOrd="0" destOrd="0" presId="urn:microsoft.com/office/officeart/2005/8/layout/pyramid1"/>
    <dgm:cxn modelId="{B8CC9036-8DD5-7D4C-BEB4-DC167FCC7E35}" type="presOf" srcId="{1F4D9F34-C4B6-43F4-8730-CB46D7223E33}" destId="{2237387B-E822-419D-9766-44CA96740CCA}" srcOrd="0" destOrd="0" presId="urn:microsoft.com/office/officeart/2005/8/layout/pyramid1"/>
    <dgm:cxn modelId="{6C3D5B57-C176-4849-A6CA-7423C28A53BB}" type="presOf" srcId="{39420902-B344-43BC-97A2-266966BF4CD9}" destId="{818AB957-CC9E-4A93-BCA0-FD8CE7CDE5BB}" srcOrd="0" destOrd="0" presId="urn:microsoft.com/office/officeart/2005/8/layout/pyramid1"/>
    <dgm:cxn modelId="{547A569D-76CA-482F-8539-BC4EA206797E}" srcId="{7DC36B39-661E-429F-8216-8268DA476347}" destId="{28C677AC-3B41-4F46-A7E2-3398CF48A362}" srcOrd="0" destOrd="0" parTransId="{FFBBD49F-183F-4A07-AA31-A88B419771FA}" sibTransId="{133D993C-B39F-48D3-A629-9B19075277BC}"/>
    <dgm:cxn modelId="{5B0AA1A8-95B3-4DA5-9DC8-4223B3F8ED06}" srcId="{7DC36B39-661E-429F-8216-8268DA476347}" destId="{1F4D9F34-C4B6-43F4-8730-CB46D7223E33}" srcOrd="2" destOrd="0" parTransId="{1528CE77-228D-49E8-81D7-C11D8E870BE7}" sibTransId="{E447FBC9-B6BD-4FAB-B0C2-3738D6BDB8DD}"/>
    <dgm:cxn modelId="{FBAA795A-36A3-2B49-97F7-FDF4C2C28419}" type="presOf" srcId="{28C677AC-3B41-4F46-A7E2-3398CF48A362}" destId="{8061CD92-D014-4F32-8A60-472EEF659637}" srcOrd="1" destOrd="0" presId="urn:microsoft.com/office/officeart/2005/8/layout/pyramid1"/>
    <dgm:cxn modelId="{639827A8-1BAB-4764-9614-F259EEE8409A}" srcId="{7DC36B39-661E-429F-8216-8268DA476347}" destId="{39420902-B344-43BC-97A2-266966BF4CD9}" srcOrd="1" destOrd="0" parTransId="{25BBF1C6-40A0-4ED0-8539-3824BA2FBF84}" sibTransId="{445F15C2-F38E-427A-837D-EF2E4723D8AB}"/>
    <dgm:cxn modelId="{4BAAEF5B-3BD1-EC41-964B-D21F62F8C6D5}" type="presOf" srcId="{28C677AC-3B41-4F46-A7E2-3398CF48A362}" destId="{AFB81E25-D412-4BB7-9BC7-00EE33BCEC59}" srcOrd="0" destOrd="0" presId="urn:microsoft.com/office/officeart/2005/8/layout/pyramid1"/>
    <dgm:cxn modelId="{50057725-E2C2-1B46-8FA2-FF31794E3E99}" type="presOf" srcId="{1F4D9F34-C4B6-43F4-8730-CB46D7223E33}" destId="{8CD5E33B-E614-4B01-8969-8BE0F1EA90BC}" srcOrd="1" destOrd="0" presId="urn:microsoft.com/office/officeart/2005/8/layout/pyramid1"/>
    <dgm:cxn modelId="{10BCB2B3-E0B1-854A-B66C-CDC6094253AB}" type="presParOf" srcId="{F2501B8E-62F7-423F-8A73-F42CA037FE9E}" destId="{36B100E6-B818-4BB6-AE3E-38DB7F6ED26B}" srcOrd="0" destOrd="0" presId="urn:microsoft.com/office/officeart/2005/8/layout/pyramid1"/>
    <dgm:cxn modelId="{8141F0C0-ECAE-4A46-A3E5-3497913F1D20}" type="presParOf" srcId="{36B100E6-B818-4BB6-AE3E-38DB7F6ED26B}" destId="{AFB81E25-D412-4BB7-9BC7-00EE33BCEC59}" srcOrd="0" destOrd="0" presId="urn:microsoft.com/office/officeart/2005/8/layout/pyramid1"/>
    <dgm:cxn modelId="{2630DE11-A4A8-A74F-8043-7FCF627D028A}" type="presParOf" srcId="{36B100E6-B818-4BB6-AE3E-38DB7F6ED26B}" destId="{8061CD92-D014-4F32-8A60-472EEF659637}" srcOrd="1" destOrd="0" presId="urn:microsoft.com/office/officeart/2005/8/layout/pyramid1"/>
    <dgm:cxn modelId="{BE7D800D-2D6C-D44F-9380-1B4EF1006C49}" type="presParOf" srcId="{F2501B8E-62F7-423F-8A73-F42CA037FE9E}" destId="{B1C19FA2-A7A0-4C79-AEC9-22553CBF0BA0}" srcOrd="1" destOrd="0" presId="urn:microsoft.com/office/officeart/2005/8/layout/pyramid1"/>
    <dgm:cxn modelId="{B7B10AB8-9AFA-B34B-986C-307CEDC56090}" type="presParOf" srcId="{B1C19FA2-A7A0-4C79-AEC9-22553CBF0BA0}" destId="{818AB957-CC9E-4A93-BCA0-FD8CE7CDE5BB}" srcOrd="0" destOrd="0" presId="urn:microsoft.com/office/officeart/2005/8/layout/pyramid1"/>
    <dgm:cxn modelId="{12B83E7D-3D2B-674D-AC6C-AF545E6E3FA7}" type="presParOf" srcId="{B1C19FA2-A7A0-4C79-AEC9-22553CBF0BA0}" destId="{0C22F063-05A8-480E-9518-759E582C9877}" srcOrd="1" destOrd="0" presId="urn:microsoft.com/office/officeart/2005/8/layout/pyramid1"/>
    <dgm:cxn modelId="{A38CA1F9-F183-A849-8902-C21D5E41A20E}" type="presParOf" srcId="{F2501B8E-62F7-423F-8A73-F42CA037FE9E}" destId="{1F5B853C-400A-491A-BA53-59F6B089F49E}" srcOrd="2" destOrd="0" presId="urn:microsoft.com/office/officeart/2005/8/layout/pyramid1"/>
    <dgm:cxn modelId="{25415DF6-5EE3-5843-AFE1-21AE4754DE2C}" type="presParOf" srcId="{1F5B853C-400A-491A-BA53-59F6B089F49E}" destId="{2237387B-E822-419D-9766-44CA96740CCA}" srcOrd="0" destOrd="0" presId="urn:microsoft.com/office/officeart/2005/8/layout/pyramid1"/>
    <dgm:cxn modelId="{F5E4353C-2D0E-9849-A7C4-0AFFD3146509}" type="presParOf" srcId="{1F5B853C-400A-491A-BA53-59F6B089F49E}" destId="{8CD5E33B-E614-4B01-8969-8BE0F1EA90BC}" srcOrd="1" destOrd="0" presId="urn:microsoft.com/office/officeart/2005/8/layout/pyramid1"/>
  </dgm:cxnLst>
  <dgm:bg/>
  <dgm:whole>
    <a:ln>
      <a:solidFill>
        <a:schemeClr val="bg2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5012D7-FB68-5447-9B21-2F543299E232}" type="doc">
      <dgm:prSet loTypeId="urn:microsoft.com/office/officeart/2005/8/layout/hList6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5AC581-33FB-664F-AC65-CD98C6593A07}">
      <dgm:prSet phldrT="[Text]"/>
      <dgm:spPr/>
      <dgm:t>
        <a:bodyPr/>
        <a:lstStyle/>
        <a:p>
          <a:r>
            <a:rPr lang="en-US" b="1" dirty="0"/>
            <a:t>Government Administration</a:t>
          </a:r>
          <a:endParaRPr lang="en-US" dirty="0"/>
        </a:p>
      </dgm:t>
    </dgm:pt>
    <dgm:pt modelId="{7969A545-25DC-094D-BAC6-08687123CEAF}" type="parTrans" cxnId="{4D0F0B68-2F24-C84D-B6EF-873CB8BACC15}">
      <dgm:prSet/>
      <dgm:spPr/>
      <dgm:t>
        <a:bodyPr/>
        <a:lstStyle/>
        <a:p>
          <a:endParaRPr lang="en-US"/>
        </a:p>
      </dgm:t>
    </dgm:pt>
    <dgm:pt modelId="{5FAB9A27-5C05-1F4E-8E25-D4EAC91C9C97}" type="sibTrans" cxnId="{4D0F0B68-2F24-C84D-B6EF-873CB8BACC15}">
      <dgm:prSet/>
      <dgm:spPr/>
      <dgm:t>
        <a:bodyPr/>
        <a:lstStyle/>
        <a:p>
          <a:endParaRPr lang="en-US"/>
        </a:p>
      </dgm:t>
    </dgm:pt>
    <dgm:pt modelId="{A48E58F7-6A38-6647-86C7-2D660E0B2BCB}">
      <dgm:prSet/>
      <dgm:spPr/>
      <dgm:t>
        <a:bodyPr/>
        <a:lstStyle/>
        <a:p>
          <a:r>
            <a:rPr lang="en-US" dirty="0"/>
            <a:t>Constitution</a:t>
          </a:r>
        </a:p>
      </dgm:t>
    </dgm:pt>
    <dgm:pt modelId="{0AF14EE5-9F23-8E4A-BE44-0286A266D8E1}" type="parTrans" cxnId="{025109AC-80F7-CB40-8DFF-7B4B78D295ED}">
      <dgm:prSet/>
      <dgm:spPr/>
      <dgm:t>
        <a:bodyPr/>
        <a:lstStyle/>
        <a:p>
          <a:endParaRPr lang="en-US"/>
        </a:p>
      </dgm:t>
    </dgm:pt>
    <dgm:pt modelId="{4C40AC4C-5ED5-B544-87C4-041046563D20}" type="sibTrans" cxnId="{025109AC-80F7-CB40-8DFF-7B4B78D295ED}">
      <dgm:prSet/>
      <dgm:spPr/>
      <dgm:t>
        <a:bodyPr/>
        <a:lstStyle/>
        <a:p>
          <a:endParaRPr lang="en-US"/>
        </a:p>
      </dgm:t>
    </dgm:pt>
    <dgm:pt modelId="{F5F79BBD-F97C-DC4A-BB56-5778724414FA}">
      <dgm:prSet/>
      <dgm:spPr/>
      <dgm:t>
        <a:bodyPr/>
        <a:lstStyle/>
        <a:p>
          <a:r>
            <a:rPr lang="en-US" dirty="0"/>
            <a:t>Government Organization</a:t>
          </a:r>
        </a:p>
      </dgm:t>
    </dgm:pt>
    <dgm:pt modelId="{45E7EC9E-3DF8-6447-BC1E-4ECD996A0AF3}" type="parTrans" cxnId="{B71665BF-52DA-D24F-932B-AC4CB061F94C}">
      <dgm:prSet/>
      <dgm:spPr/>
      <dgm:t>
        <a:bodyPr/>
        <a:lstStyle/>
        <a:p>
          <a:endParaRPr lang="en-US"/>
        </a:p>
      </dgm:t>
    </dgm:pt>
    <dgm:pt modelId="{A6AC7028-D32E-4448-8512-F8052BC7F422}" type="sibTrans" cxnId="{B71665BF-52DA-D24F-932B-AC4CB061F94C}">
      <dgm:prSet/>
      <dgm:spPr/>
      <dgm:t>
        <a:bodyPr/>
        <a:lstStyle/>
        <a:p>
          <a:endParaRPr lang="en-US"/>
        </a:p>
      </dgm:t>
    </dgm:pt>
    <dgm:pt modelId="{FD8B4ED5-41F1-4147-A454-A5EDF21E60DD}">
      <dgm:prSet/>
      <dgm:spPr/>
      <dgm:t>
        <a:bodyPr/>
        <a:lstStyle/>
        <a:p>
          <a:r>
            <a:rPr lang="en-US" dirty="0"/>
            <a:t>Civil Procedure and Civil Code</a:t>
          </a:r>
        </a:p>
      </dgm:t>
    </dgm:pt>
    <dgm:pt modelId="{771CDE1C-3B89-1F40-9664-2E4CE7F37134}" type="parTrans" cxnId="{ED430724-9AB9-3D4B-B7B6-8C9A72644084}">
      <dgm:prSet/>
      <dgm:spPr/>
      <dgm:t>
        <a:bodyPr/>
        <a:lstStyle/>
        <a:p>
          <a:endParaRPr lang="en-US"/>
        </a:p>
      </dgm:t>
    </dgm:pt>
    <dgm:pt modelId="{00F787BB-BFF5-8F4A-A8E6-893F795606D4}" type="sibTrans" cxnId="{ED430724-9AB9-3D4B-B7B6-8C9A72644084}">
      <dgm:prSet/>
      <dgm:spPr/>
      <dgm:t>
        <a:bodyPr/>
        <a:lstStyle/>
        <a:p>
          <a:endParaRPr lang="en-US"/>
        </a:p>
      </dgm:t>
    </dgm:pt>
    <dgm:pt modelId="{C0B99085-AF14-D743-83DF-FF2B743F274F}">
      <dgm:prSet/>
      <dgm:spPr/>
      <dgm:t>
        <a:bodyPr/>
        <a:lstStyle/>
        <a:p>
          <a:r>
            <a:rPr lang="en-US" dirty="0"/>
            <a:t>Local Government</a:t>
          </a:r>
        </a:p>
      </dgm:t>
    </dgm:pt>
    <dgm:pt modelId="{DE13E3AE-AC67-DD42-8EE8-F64D5AFFC5D9}" type="parTrans" cxnId="{06D5BC66-3008-3C48-B4B4-85D94545BEEE}">
      <dgm:prSet/>
      <dgm:spPr/>
      <dgm:t>
        <a:bodyPr/>
        <a:lstStyle/>
        <a:p>
          <a:endParaRPr lang="en-US"/>
        </a:p>
      </dgm:t>
    </dgm:pt>
    <dgm:pt modelId="{FDD7D9A2-A357-C643-A191-ABBBA57B3A0F}" type="sibTrans" cxnId="{06D5BC66-3008-3C48-B4B4-85D94545BEEE}">
      <dgm:prSet/>
      <dgm:spPr/>
      <dgm:t>
        <a:bodyPr/>
        <a:lstStyle/>
        <a:p>
          <a:endParaRPr lang="en-US"/>
        </a:p>
      </dgm:t>
    </dgm:pt>
    <dgm:pt modelId="{ED07D43A-FB55-3D48-BFB3-9FD5C323554E}">
      <dgm:prSet/>
      <dgm:spPr/>
      <dgm:t>
        <a:bodyPr/>
        <a:lstStyle/>
        <a:p>
          <a:r>
            <a:rPr lang="en-US" dirty="0"/>
            <a:t>Administrative Procedures</a:t>
          </a:r>
        </a:p>
      </dgm:t>
    </dgm:pt>
    <dgm:pt modelId="{F784F853-3D75-E04D-A22C-B7712927CA2A}" type="parTrans" cxnId="{B93BFC93-6305-FC4E-A3C6-0C503E2615DE}">
      <dgm:prSet/>
      <dgm:spPr/>
      <dgm:t>
        <a:bodyPr/>
        <a:lstStyle/>
        <a:p>
          <a:endParaRPr lang="en-US"/>
        </a:p>
      </dgm:t>
    </dgm:pt>
    <dgm:pt modelId="{B20101D5-2118-3B44-B9FC-B70E93E768DC}" type="sibTrans" cxnId="{B93BFC93-6305-FC4E-A3C6-0C503E2615DE}">
      <dgm:prSet/>
      <dgm:spPr/>
      <dgm:t>
        <a:bodyPr/>
        <a:lstStyle/>
        <a:p>
          <a:endParaRPr lang="en-US"/>
        </a:p>
      </dgm:t>
    </dgm:pt>
    <dgm:pt modelId="{3CA6BE94-524A-024F-9D99-9998BCFF134C}">
      <dgm:prSet/>
      <dgm:spPr/>
      <dgm:t>
        <a:bodyPr/>
        <a:lstStyle/>
        <a:p>
          <a:r>
            <a:rPr lang="en-US"/>
            <a:t>Criminal Procedure and Penal Code</a:t>
          </a:r>
          <a:endParaRPr lang="en-US" dirty="0"/>
        </a:p>
      </dgm:t>
    </dgm:pt>
    <dgm:pt modelId="{3E138148-2EB9-0E4C-A64B-B63AF9E0D3BF}" type="parTrans" cxnId="{7545B766-9816-3842-9227-9DA62C070CCE}">
      <dgm:prSet/>
      <dgm:spPr/>
      <dgm:t>
        <a:bodyPr/>
        <a:lstStyle/>
        <a:p>
          <a:endParaRPr lang="en-US"/>
        </a:p>
      </dgm:t>
    </dgm:pt>
    <dgm:pt modelId="{D7FB29F5-27A5-8048-9F8D-C65F0AF0B828}" type="sibTrans" cxnId="{7545B766-9816-3842-9227-9DA62C070CCE}">
      <dgm:prSet/>
      <dgm:spPr/>
      <dgm:t>
        <a:bodyPr/>
        <a:lstStyle/>
        <a:p>
          <a:endParaRPr lang="en-US"/>
        </a:p>
      </dgm:t>
    </dgm:pt>
    <dgm:pt modelId="{55724A65-FA94-6B49-A9BF-D88533CA6B96}">
      <dgm:prSet/>
      <dgm:spPr/>
      <dgm:t>
        <a:bodyPr/>
        <a:lstStyle/>
        <a:p>
          <a:r>
            <a:rPr lang="en-US" dirty="0"/>
            <a:t>Local Autonomy Laws</a:t>
          </a:r>
        </a:p>
      </dgm:t>
    </dgm:pt>
    <dgm:pt modelId="{68C324A4-01AE-CA49-AF7F-5E5550C42871}" type="parTrans" cxnId="{DCA3DFC5-B33E-354E-B5C8-573879C4FCC0}">
      <dgm:prSet/>
      <dgm:spPr/>
      <dgm:t>
        <a:bodyPr/>
        <a:lstStyle/>
        <a:p>
          <a:endParaRPr lang="en-US"/>
        </a:p>
      </dgm:t>
    </dgm:pt>
    <dgm:pt modelId="{56B5256F-FAB1-944F-BF9F-E6BB81B06BBE}" type="sibTrans" cxnId="{DCA3DFC5-B33E-354E-B5C8-573879C4FCC0}">
      <dgm:prSet/>
      <dgm:spPr/>
      <dgm:t>
        <a:bodyPr/>
        <a:lstStyle/>
        <a:p>
          <a:endParaRPr lang="en-US"/>
        </a:p>
      </dgm:t>
    </dgm:pt>
    <dgm:pt modelId="{EC6E1148-D415-674C-BF52-64224FD165BD}">
      <dgm:prSet/>
      <dgm:spPr/>
      <dgm:t>
        <a:bodyPr/>
        <a:lstStyle/>
        <a:p>
          <a:r>
            <a:rPr lang="en-US"/>
            <a:t>Budget</a:t>
          </a:r>
          <a:endParaRPr lang="en-US" dirty="0"/>
        </a:p>
      </dgm:t>
    </dgm:pt>
    <dgm:pt modelId="{7188957A-ECEC-9046-97D4-F260484D4848}" type="parTrans" cxnId="{A0D8767C-4274-1246-AE40-328A9DA21BEC}">
      <dgm:prSet/>
      <dgm:spPr/>
      <dgm:t>
        <a:bodyPr/>
        <a:lstStyle/>
        <a:p>
          <a:endParaRPr lang="en-US"/>
        </a:p>
      </dgm:t>
    </dgm:pt>
    <dgm:pt modelId="{D2B092CC-AFDE-EB41-AE1F-167D67563A93}" type="sibTrans" cxnId="{A0D8767C-4274-1246-AE40-328A9DA21BEC}">
      <dgm:prSet/>
      <dgm:spPr/>
      <dgm:t>
        <a:bodyPr/>
        <a:lstStyle/>
        <a:p>
          <a:endParaRPr lang="en-US"/>
        </a:p>
      </dgm:t>
    </dgm:pt>
    <dgm:pt modelId="{A1672BFE-AFBA-1641-899D-8B9F029F3696}">
      <dgm:prSet/>
      <dgm:spPr/>
      <dgm:t>
        <a:bodyPr/>
        <a:lstStyle/>
        <a:p>
          <a:r>
            <a:rPr lang="en-US" dirty="0"/>
            <a:t>Code of Conduct of Government Officials</a:t>
          </a:r>
        </a:p>
      </dgm:t>
    </dgm:pt>
    <dgm:pt modelId="{52B2D2C5-FFA1-A84C-A893-ACA8D02F4BEB}" type="parTrans" cxnId="{DBB57CB5-B0B0-C646-90BC-A98668806020}">
      <dgm:prSet/>
      <dgm:spPr/>
      <dgm:t>
        <a:bodyPr/>
        <a:lstStyle/>
        <a:p>
          <a:endParaRPr lang="en-US"/>
        </a:p>
      </dgm:t>
    </dgm:pt>
    <dgm:pt modelId="{6701299E-BB12-CC43-B39F-FAEDF48AD445}" type="sibTrans" cxnId="{DBB57CB5-B0B0-C646-90BC-A98668806020}">
      <dgm:prSet/>
      <dgm:spPr/>
      <dgm:t>
        <a:bodyPr/>
        <a:lstStyle/>
        <a:p>
          <a:endParaRPr lang="en-US"/>
        </a:p>
      </dgm:t>
    </dgm:pt>
    <dgm:pt modelId="{317671B3-2C1F-D141-B2A2-028DE914DF4A}">
      <dgm:prSet/>
      <dgm:spPr/>
      <dgm:t>
        <a:bodyPr/>
        <a:lstStyle/>
        <a:p>
          <a:r>
            <a:rPr lang="en-US" b="1"/>
            <a:t>Initial Information Collection</a:t>
          </a:r>
          <a:endParaRPr lang="en-US" dirty="0"/>
        </a:p>
      </dgm:t>
    </dgm:pt>
    <dgm:pt modelId="{6E25DB78-FEC5-0247-B798-59BF5005F8C2}" type="parTrans" cxnId="{A102CCDC-A349-B04D-A596-BA2B6EBAC2D1}">
      <dgm:prSet/>
      <dgm:spPr/>
      <dgm:t>
        <a:bodyPr/>
        <a:lstStyle/>
        <a:p>
          <a:endParaRPr lang="en-US"/>
        </a:p>
      </dgm:t>
    </dgm:pt>
    <dgm:pt modelId="{92EB5421-5F02-514F-8091-86C50F1F0F13}" type="sibTrans" cxnId="{A102CCDC-A349-B04D-A596-BA2B6EBAC2D1}">
      <dgm:prSet/>
      <dgm:spPr/>
      <dgm:t>
        <a:bodyPr/>
        <a:lstStyle/>
        <a:p>
          <a:endParaRPr lang="en-US"/>
        </a:p>
      </dgm:t>
    </dgm:pt>
    <dgm:pt modelId="{5678A988-05A1-8F46-8BCC-67C2EEE0949C}">
      <dgm:prSet/>
      <dgm:spPr/>
      <dgm:t>
        <a:bodyPr/>
        <a:lstStyle/>
        <a:p>
          <a:r>
            <a:rPr lang="en-US" dirty="0" smtClean="0"/>
            <a:t>Individual or Family </a:t>
          </a:r>
          <a:r>
            <a:rPr lang="en-US" dirty="0"/>
            <a:t>Registration</a:t>
          </a:r>
        </a:p>
      </dgm:t>
    </dgm:pt>
    <dgm:pt modelId="{070D59C3-1E8E-B44E-A0F2-8CF2F8472ED1}" type="parTrans" cxnId="{BB7CB6EE-61F4-B34C-BDAC-A7F2A400ACA8}">
      <dgm:prSet/>
      <dgm:spPr/>
      <dgm:t>
        <a:bodyPr/>
        <a:lstStyle/>
        <a:p>
          <a:endParaRPr lang="en-US"/>
        </a:p>
      </dgm:t>
    </dgm:pt>
    <dgm:pt modelId="{68895531-2333-214B-ABD4-82280AFB42DA}" type="sibTrans" cxnId="{BB7CB6EE-61F4-B34C-BDAC-A7F2A400ACA8}">
      <dgm:prSet/>
      <dgm:spPr/>
      <dgm:t>
        <a:bodyPr/>
        <a:lstStyle/>
        <a:p>
          <a:endParaRPr lang="en-US"/>
        </a:p>
      </dgm:t>
    </dgm:pt>
    <dgm:pt modelId="{01C44AAD-EC91-6C47-AEF5-9BB67D476439}">
      <dgm:prSet/>
      <dgm:spPr/>
      <dgm:t>
        <a:bodyPr/>
        <a:lstStyle/>
        <a:p>
          <a:r>
            <a:rPr lang="en-US" dirty="0"/>
            <a:t>Paternity</a:t>
          </a:r>
        </a:p>
      </dgm:t>
    </dgm:pt>
    <dgm:pt modelId="{F0555A18-3210-514D-815F-ED74CE441BFC}" type="parTrans" cxnId="{BEF108E0-2F85-2045-8639-8150408CBC1E}">
      <dgm:prSet/>
      <dgm:spPr/>
      <dgm:t>
        <a:bodyPr/>
        <a:lstStyle/>
        <a:p>
          <a:endParaRPr lang="en-US"/>
        </a:p>
      </dgm:t>
    </dgm:pt>
    <dgm:pt modelId="{2EA52148-35A7-D94C-A7A7-04BDDDABA6D3}" type="sibTrans" cxnId="{BEF108E0-2F85-2045-8639-8150408CBC1E}">
      <dgm:prSet/>
      <dgm:spPr/>
      <dgm:t>
        <a:bodyPr/>
        <a:lstStyle/>
        <a:p>
          <a:endParaRPr lang="en-US"/>
        </a:p>
      </dgm:t>
    </dgm:pt>
    <dgm:pt modelId="{C579E993-4B40-6A47-82DE-5927243EBB91}">
      <dgm:prSet/>
      <dgm:spPr/>
      <dgm:t>
        <a:bodyPr/>
        <a:lstStyle/>
        <a:p>
          <a:r>
            <a:rPr lang="en-US" dirty="0"/>
            <a:t>Hygiene and disease prevention</a:t>
          </a:r>
        </a:p>
      </dgm:t>
    </dgm:pt>
    <dgm:pt modelId="{55818F1E-CB64-9244-B859-18F7F9E49EF4}" type="parTrans" cxnId="{F81B4906-0915-134E-B97A-43335CF35D57}">
      <dgm:prSet/>
      <dgm:spPr/>
      <dgm:t>
        <a:bodyPr/>
        <a:lstStyle/>
        <a:p>
          <a:endParaRPr lang="en-US"/>
        </a:p>
      </dgm:t>
    </dgm:pt>
    <dgm:pt modelId="{9A28F229-A427-A143-93F3-8AC2A380328C}" type="sibTrans" cxnId="{F81B4906-0915-134E-B97A-43335CF35D57}">
      <dgm:prSet/>
      <dgm:spPr/>
      <dgm:t>
        <a:bodyPr/>
        <a:lstStyle/>
        <a:p>
          <a:endParaRPr lang="en-US"/>
        </a:p>
      </dgm:t>
    </dgm:pt>
    <dgm:pt modelId="{A19BD788-F82B-0041-A61B-20E53D0946F5}">
      <dgm:prSet/>
      <dgm:spPr/>
      <dgm:t>
        <a:bodyPr/>
        <a:lstStyle/>
        <a:p>
          <a:r>
            <a:rPr lang="en-US" dirty="0"/>
            <a:t>Burial and Cremation </a:t>
          </a:r>
        </a:p>
      </dgm:t>
    </dgm:pt>
    <dgm:pt modelId="{F9121994-E614-AF43-8EC5-E2B61B0E33C7}" type="parTrans" cxnId="{FB4B5221-9B8A-8F43-B37B-7C747CF2A263}">
      <dgm:prSet/>
      <dgm:spPr/>
      <dgm:t>
        <a:bodyPr/>
        <a:lstStyle/>
        <a:p>
          <a:endParaRPr lang="en-US"/>
        </a:p>
      </dgm:t>
    </dgm:pt>
    <dgm:pt modelId="{F3C339AE-1B63-2045-B058-9D969E8C19E4}" type="sibTrans" cxnId="{FB4B5221-9B8A-8F43-B37B-7C747CF2A263}">
      <dgm:prSet/>
      <dgm:spPr/>
      <dgm:t>
        <a:bodyPr/>
        <a:lstStyle/>
        <a:p>
          <a:endParaRPr lang="en-US"/>
        </a:p>
      </dgm:t>
    </dgm:pt>
    <dgm:pt modelId="{AF0B0892-1443-CE49-8694-FB3AD9EE6904}">
      <dgm:prSet/>
      <dgm:spPr/>
      <dgm:t>
        <a:bodyPr/>
        <a:lstStyle/>
        <a:p>
          <a:r>
            <a:rPr lang="en-US" dirty="0"/>
            <a:t>Nationality</a:t>
          </a:r>
        </a:p>
      </dgm:t>
    </dgm:pt>
    <dgm:pt modelId="{803D6A95-B402-704A-95C2-FB4471C326AB}" type="parTrans" cxnId="{1E87A7F2-6747-F64F-B786-C0E3501FA2BD}">
      <dgm:prSet/>
      <dgm:spPr/>
      <dgm:t>
        <a:bodyPr/>
        <a:lstStyle/>
        <a:p>
          <a:endParaRPr lang="en-US"/>
        </a:p>
      </dgm:t>
    </dgm:pt>
    <dgm:pt modelId="{BD4B657E-FC45-3442-A011-B04E4D6021E7}" type="sibTrans" cxnId="{1E87A7F2-6747-F64F-B786-C0E3501FA2BD}">
      <dgm:prSet/>
      <dgm:spPr/>
      <dgm:t>
        <a:bodyPr/>
        <a:lstStyle/>
        <a:p>
          <a:endParaRPr lang="en-US"/>
        </a:p>
      </dgm:t>
    </dgm:pt>
    <dgm:pt modelId="{351E0484-DAAF-D540-840C-F94EBAA18EBF}">
      <dgm:prSet/>
      <dgm:spPr/>
      <dgm:t>
        <a:bodyPr/>
        <a:lstStyle/>
        <a:p>
          <a:r>
            <a:rPr lang="en-US" dirty="0"/>
            <a:t>Residence registration</a:t>
          </a:r>
        </a:p>
      </dgm:t>
    </dgm:pt>
    <dgm:pt modelId="{1AA03553-D71F-E04F-A50D-DB865BDAAD07}" type="parTrans" cxnId="{A47306CC-4BB0-C845-A52B-0A705B1BEFD8}">
      <dgm:prSet/>
      <dgm:spPr/>
      <dgm:t>
        <a:bodyPr/>
        <a:lstStyle/>
        <a:p>
          <a:endParaRPr lang="en-US"/>
        </a:p>
      </dgm:t>
    </dgm:pt>
    <dgm:pt modelId="{4019683F-E49E-FC4C-A97A-EBEADDD4AE61}" type="sibTrans" cxnId="{A47306CC-4BB0-C845-A52B-0A705B1BEFD8}">
      <dgm:prSet/>
      <dgm:spPr/>
      <dgm:t>
        <a:bodyPr/>
        <a:lstStyle/>
        <a:p>
          <a:endParaRPr lang="en-US"/>
        </a:p>
      </dgm:t>
    </dgm:pt>
    <dgm:pt modelId="{1D32FD6A-90E7-CA47-96CC-916949BCEB8D}">
      <dgm:prSet/>
      <dgm:spPr/>
      <dgm:t>
        <a:bodyPr/>
        <a:lstStyle/>
        <a:p>
          <a:r>
            <a:rPr lang="en-US" dirty="0"/>
            <a:t>Education or student registration </a:t>
          </a:r>
        </a:p>
      </dgm:t>
    </dgm:pt>
    <dgm:pt modelId="{D7561BDA-B23F-114C-BBC9-FB9C6F82CE3E}" type="parTrans" cxnId="{9866C33A-E799-1848-9ADB-BD79226A6BD2}">
      <dgm:prSet/>
      <dgm:spPr/>
      <dgm:t>
        <a:bodyPr/>
        <a:lstStyle/>
        <a:p>
          <a:endParaRPr lang="en-US"/>
        </a:p>
      </dgm:t>
    </dgm:pt>
    <dgm:pt modelId="{94B1C4C4-6FEE-A144-8127-8F582EDCDDE0}" type="sibTrans" cxnId="{9866C33A-E799-1848-9ADB-BD79226A6BD2}">
      <dgm:prSet/>
      <dgm:spPr/>
      <dgm:t>
        <a:bodyPr/>
        <a:lstStyle/>
        <a:p>
          <a:endParaRPr lang="en-US"/>
        </a:p>
      </dgm:t>
    </dgm:pt>
    <dgm:pt modelId="{CEC6CBDF-2D0A-EB42-933F-A41B91D2A7E5}">
      <dgm:prSet/>
      <dgm:spPr/>
      <dgm:t>
        <a:bodyPr/>
        <a:lstStyle/>
        <a:p>
          <a:r>
            <a:rPr lang="en-US" dirty="0"/>
            <a:t>Civil Information Management</a:t>
          </a:r>
        </a:p>
      </dgm:t>
    </dgm:pt>
    <dgm:pt modelId="{9E06F144-317E-CD48-8280-5414FBAFEB57}" type="parTrans" cxnId="{96784172-9293-7E46-9808-06F99CC5B7EC}">
      <dgm:prSet/>
      <dgm:spPr/>
      <dgm:t>
        <a:bodyPr/>
        <a:lstStyle/>
        <a:p>
          <a:endParaRPr lang="en-US"/>
        </a:p>
      </dgm:t>
    </dgm:pt>
    <dgm:pt modelId="{9FB34717-CBB9-E647-BCB6-484039E9A55E}" type="sibTrans" cxnId="{96784172-9293-7E46-9808-06F99CC5B7EC}">
      <dgm:prSet/>
      <dgm:spPr/>
      <dgm:t>
        <a:bodyPr/>
        <a:lstStyle/>
        <a:p>
          <a:endParaRPr lang="en-US"/>
        </a:p>
      </dgm:t>
    </dgm:pt>
    <dgm:pt modelId="{9788992E-8043-4F47-8A2F-14AD0BAABCC3}">
      <dgm:prSet/>
      <dgm:spPr/>
      <dgm:t>
        <a:bodyPr/>
        <a:lstStyle/>
        <a:p>
          <a:r>
            <a:rPr lang="en-US" dirty="0"/>
            <a:t>Public security law</a:t>
          </a:r>
        </a:p>
      </dgm:t>
    </dgm:pt>
    <dgm:pt modelId="{12C4F479-C01A-2644-9561-527CBF8F3FC0}" type="parTrans" cxnId="{E93A0C30-AF70-D14E-8434-D14C2D6786ED}">
      <dgm:prSet/>
      <dgm:spPr/>
      <dgm:t>
        <a:bodyPr/>
        <a:lstStyle/>
        <a:p>
          <a:endParaRPr lang="en-US"/>
        </a:p>
      </dgm:t>
    </dgm:pt>
    <dgm:pt modelId="{457744EA-9CC9-E746-B128-7A087397EC51}" type="sibTrans" cxnId="{E93A0C30-AF70-D14E-8434-D14C2D6786ED}">
      <dgm:prSet/>
      <dgm:spPr/>
      <dgm:t>
        <a:bodyPr/>
        <a:lstStyle/>
        <a:p>
          <a:endParaRPr lang="en-US"/>
        </a:p>
      </dgm:t>
    </dgm:pt>
    <dgm:pt modelId="{D295E6AB-412F-074D-BF32-93C62403F28F}">
      <dgm:prSet/>
      <dgm:spPr/>
      <dgm:t>
        <a:bodyPr/>
        <a:lstStyle/>
        <a:p>
          <a:r>
            <a:rPr lang="en-US" b="1"/>
            <a:t>Information Management </a:t>
          </a:r>
          <a:endParaRPr lang="en-US" b="1" dirty="0"/>
        </a:p>
      </dgm:t>
    </dgm:pt>
    <dgm:pt modelId="{2924B5B0-3CFF-4145-9D5B-B17AF224A431}" type="parTrans" cxnId="{E1EF0EF1-9397-E64F-928A-A485C4D495B6}">
      <dgm:prSet/>
      <dgm:spPr/>
      <dgm:t>
        <a:bodyPr/>
        <a:lstStyle/>
        <a:p>
          <a:endParaRPr lang="en-US"/>
        </a:p>
      </dgm:t>
    </dgm:pt>
    <dgm:pt modelId="{78376171-D284-A046-A20A-4A8F19AA00D3}" type="sibTrans" cxnId="{E1EF0EF1-9397-E64F-928A-A485C4D495B6}">
      <dgm:prSet/>
      <dgm:spPr/>
      <dgm:t>
        <a:bodyPr/>
        <a:lstStyle/>
        <a:p>
          <a:endParaRPr lang="en-US"/>
        </a:p>
      </dgm:t>
    </dgm:pt>
    <dgm:pt modelId="{AB6FAE92-5DA0-6E4C-B706-211BA4E7648E}">
      <dgm:prSet/>
      <dgm:spPr/>
      <dgm:t>
        <a:bodyPr/>
        <a:lstStyle/>
        <a:p>
          <a:r>
            <a:rPr lang="en-US" dirty="0"/>
            <a:t>Personal Information Protection</a:t>
          </a:r>
        </a:p>
      </dgm:t>
    </dgm:pt>
    <dgm:pt modelId="{8F995DA9-3D8C-E74A-A244-DE0CB46FC5BF}" type="parTrans" cxnId="{9328601C-43B2-D147-803A-23593E4CF2CA}">
      <dgm:prSet/>
      <dgm:spPr/>
      <dgm:t>
        <a:bodyPr/>
        <a:lstStyle/>
        <a:p>
          <a:endParaRPr lang="en-US"/>
        </a:p>
      </dgm:t>
    </dgm:pt>
    <dgm:pt modelId="{4A9393EB-1B67-7A41-A180-5D88F00A211A}" type="sibTrans" cxnId="{9328601C-43B2-D147-803A-23593E4CF2CA}">
      <dgm:prSet/>
      <dgm:spPr/>
      <dgm:t>
        <a:bodyPr/>
        <a:lstStyle/>
        <a:p>
          <a:endParaRPr lang="en-US"/>
        </a:p>
      </dgm:t>
    </dgm:pt>
    <dgm:pt modelId="{4A52E83B-AFF1-9748-BC4E-5464CA8E0563}">
      <dgm:prSet/>
      <dgm:spPr/>
      <dgm:t>
        <a:bodyPr/>
        <a:lstStyle/>
        <a:p>
          <a:r>
            <a:rPr lang="en-US" dirty="0"/>
            <a:t>Electronic Government </a:t>
          </a:r>
        </a:p>
      </dgm:t>
    </dgm:pt>
    <dgm:pt modelId="{9C5E2706-13AF-014B-A13D-9AC5CD83ADF3}" type="parTrans" cxnId="{A31325C2-2ACF-4847-9D9F-EB3C92E89DE3}">
      <dgm:prSet/>
      <dgm:spPr/>
      <dgm:t>
        <a:bodyPr/>
        <a:lstStyle/>
        <a:p>
          <a:endParaRPr lang="en-US"/>
        </a:p>
      </dgm:t>
    </dgm:pt>
    <dgm:pt modelId="{C588D57C-1E87-7241-BB85-D2B21237D64D}" type="sibTrans" cxnId="{A31325C2-2ACF-4847-9D9F-EB3C92E89DE3}">
      <dgm:prSet/>
      <dgm:spPr/>
      <dgm:t>
        <a:bodyPr/>
        <a:lstStyle/>
        <a:p>
          <a:endParaRPr lang="en-US"/>
        </a:p>
      </dgm:t>
    </dgm:pt>
    <dgm:pt modelId="{579C8E65-6BA3-204D-A137-4756E06BC056}">
      <dgm:prSet/>
      <dgm:spPr/>
      <dgm:t>
        <a:bodyPr/>
        <a:lstStyle/>
        <a:p>
          <a:r>
            <a:rPr lang="en-US"/>
            <a:t>Telecommunications</a:t>
          </a:r>
          <a:endParaRPr lang="en-US" dirty="0"/>
        </a:p>
      </dgm:t>
    </dgm:pt>
    <dgm:pt modelId="{AB3EC6E3-C4B0-E241-938B-EBB878833D15}" type="parTrans" cxnId="{06AA7E21-4259-E64E-8F15-4C57D69F161F}">
      <dgm:prSet/>
      <dgm:spPr/>
      <dgm:t>
        <a:bodyPr/>
        <a:lstStyle/>
        <a:p>
          <a:endParaRPr lang="en-US"/>
        </a:p>
      </dgm:t>
    </dgm:pt>
    <dgm:pt modelId="{45382982-504F-A440-9AFA-3E7951769DB2}" type="sibTrans" cxnId="{06AA7E21-4259-E64E-8F15-4C57D69F161F}">
      <dgm:prSet/>
      <dgm:spPr/>
      <dgm:t>
        <a:bodyPr/>
        <a:lstStyle/>
        <a:p>
          <a:endParaRPr lang="en-US"/>
        </a:p>
      </dgm:t>
    </dgm:pt>
    <dgm:pt modelId="{D515DC82-7322-A34B-84F9-29CF63F805C4}">
      <dgm:prSet/>
      <dgm:spPr/>
      <dgm:t>
        <a:bodyPr/>
        <a:lstStyle/>
        <a:p>
          <a:r>
            <a:rPr lang="en-US" dirty="0"/>
            <a:t>Digital Signature</a:t>
          </a:r>
        </a:p>
      </dgm:t>
    </dgm:pt>
    <dgm:pt modelId="{72339D36-7D69-854F-8CB4-C92C51529100}" type="parTrans" cxnId="{DAA9A909-0B16-E94D-9D2C-820EDCB88AE0}">
      <dgm:prSet/>
      <dgm:spPr/>
      <dgm:t>
        <a:bodyPr/>
        <a:lstStyle/>
        <a:p>
          <a:endParaRPr lang="en-US"/>
        </a:p>
      </dgm:t>
    </dgm:pt>
    <dgm:pt modelId="{06DB84FB-C42D-C640-B9FF-52E4E465E4B9}" type="sibTrans" cxnId="{DAA9A909-0B16-E94D-9D2C-820EDCB88AE0}">
      <dgm:prSet/>
      <dgm:spPr/>
      <dgm:t>
        <a:bodyPr/>
        <a:lstStyle/>
        <a:p>
          <a:endParaRPr lang="en-US"/>
        </a:p>
      </dgm:t>
    </dgm:pt>
    <dgm:pt modelId="{788BF62F-1F0E-D041-9B14-A5764F4A345A}">
      <dgm:prSet/>
      <dgm:spPr/>
      <dgm:t>
        <a:bodyPr/>
        <a:lstStyle/>
        <a:p>
          <a:r>
            <a:rPr lang="en-US" dirty="0"/>
            <a:t>Notary Offices</a:t>
          </a:r>
        </a:p>
      </dgm:t>
    </dgm:pt>
    <dgm:pt modelId="{120BAB2F-0A34-F94F-9C3C-C1D96D629805}" type="parTrans" cxnId="{1BB1DD43-F1D3-4640-8C28-D14B820DB0E3}">
      <dgm:prSet/>
      <dgm:spPr/>
      <dgm:t>
        <a:bodyPr/>
        <a:lstStyle/>
        <a:p>
          <a:endParaRPr lang="en-US"/>
        </a:p>
      </dgm:t>
    </dgm:pt>
    <dgm:pt modelId="{A1491EA2-E286-4549-87AC-C06F0CEB916E}" type="sibTrans" cxnId="{1BB1DD43-F1D3-4640-8C28-D14B820DB0E3}">
      <dgm:prSet/>
      <dgm:spPr/>
      <dgm:t>
        <a:bodyPr/>
        <a:lstStyle/>
        <a:p>
          <a:endParaRPr lang="en-US"/>
        </a:p>
      </dgm:t>
    </dgm:pt>
    <dgm:pt modelId="{20386BBF-A3B6-D747-90A7-C5C543DEC2C1}">
      <dgm:prSet/>
      <dgm:spPr/>
      <dgm:t>
        <a:bodyPr/>
        <a:lstStyle/>
        <a:p>
          <a:r>
            <a:rPr lang="en-US" dirty="0"/>
            <a:t>Certificate of Seal Imprint </a:t>
          </a:r>
        </a:p>
      </dgm:t>
    </dgm:pt>
    <dgm:pt modelId="{30A269E0-2133-2E45-8E01-3EF55BC9B94C}" type="parTrans" cxnId="{DAD7C4AE-D644-2241-9472-D3DC26AAFC20}">
      <dgm:prSet/>
      <dgm:spPr/>
      <dgm:t>
        <a:bodyPr/>
        <a:lstStyle/>
        <a:p>
          <a:endParaRPr lang="en-US"/>
        </a:p>
      </dgm:t>
    </dgm:pt>
    <dgm:pt modelId="{65608B47-3E99-3F49-BBFB-2B98207D2DEC}" type="sibTrans" cxnId="{DAD7C4AE-D644-2241-9472-D3DC26AAFC20}">
      <dgm:prSet/>
      <dgm:spPr/>
      <dgm:t>
        <a:bodyPr/>
        <a:lstStyle/>
        <a:p>
          <a:endParaRPr lang="en-US"/>
        </a:p>
      </dgm:t>
    </dgm:pt>
    <dgm:pt modelId="{0B79B574-2CE9-A54E-8784-6A56D52C7151}">
      <dgm:prSet/>
      <dgm:spPr/>
      <dgm:t>
        <a:bodyPr/>
        <a:lstStyle/>
        <a:p>
          <a:r>
            <a:rPr lang="en-US" dirty="0"/>
            <a:t>Judicial Enforcement</a:t>
          </a:r>
        </a:p>
      </dgm:t>
    </dgm:pt>
    <dgm:pt modelId="{34482229-DB85-E942-A25C-00D767CE494B}" type="parTrans" cxnId="{682F09B6-7935-0D42-BC55-FB658ADC586B}">
      <dgm:prSet/>
      <dgm:spPr/>
      <dgm:t>
        <a:bodyPr/>
        <a:lstStyle/>
        <a:p>
          <a:endParaRPr lang="en-US"/>
        </a:p>
      </dgm:t>
    </dgm:pt>
    <dgm:pt modelId="{73EC048D-C412-4A4F-BB27-32E993786EE8}" type="sibTrans" cxnId="{682F09B6-7935-0D42-BC55-FB658ADC586B}">
      <dgm:prSet/>
      <dgm:spPr/>
      <dgm:t>
        <a:bodyPr/>
        <a:lstStyle/>
        <a:p>
          <a:endParaRPr lang="en-US"/>
        </a:p>
      </dgm:t>
    </dgm:pt>
    <dgm:pt modelId="{966F357F-4561-E549-A60C-71D398AEBD5D}">
      <dgm:prSet/>
      <dgm:spPr/>
      <dgm:t>
        <a:bodyPr/>
        <a:lstStyle/>
        <a:p>
          <a:r>
            <a:rPr lang="en-US" b="1"/>
            <a:t>Medical Procedures and Rules</a:t>
          </a:r>
          <a:endParaRPr lang="en-US" dirty="0"/>
        </a:p>
      </dgm:t>
    </dgm:pt>
    <dgm:pt modelId="{E09C5B66-F282-9540-A730-6E9CEF2C6A05}" type="parTrans" cxnId="{2E126963-998E-FA46-9C3C-A7C91FBF105E}">
      <dgm:prSet/>
      <dgm:spPr/>
      <dgm:t>
        <a:bodyPr/>
        <a:lstStyle/>
        <a:p>
          <a:endParaRPr lang="en-US"/>
        </a:p>
      </dgm:t>
    </dgm:pt>
    <dgm:pt modelId="{9272FE16-2A2E-3E48-9275-0C849D787889}" type="sibTrans" cxnId="{2E126963-998E-FA46-9C3C-A7C91FBF105E}">
      <dgm:prSet/>
      <dgm:spPr/>
      <dgm:t>
        <a:bodyPr/>
        <a:lstStyle/>
        <a:p>
          <a:endParaRPr lang="en-US"/>
        </a:p>
      </dgm:t>
    </dgm:pt>
    <dgm:pt modelId="{9638D8D6-004D-E148-A682-892C27BE30B0}">
      <dgm:prSet/>
      <dgm:spPr/>
      <dgm:t>
        <a:bodyPr/>
        <a:lstStyle/>
        <a:p>
          <a:r>
            <a:rPr lang="en-US" dirty="0"/>
            <a:t>Medical School curriculum</a:t>
          </a:r>
        </a:p>
      </dgm:t>
    </dgm:pt>
    <dgm:pt modelId="{62C27A4D-F450-CB4C-A992-BBCD616B5CB2}" type="parTrans" cxnId="{B1B61D3F-48E0-C844-B767-501D92FFB58B}">
      <dgm:prSet/>
      <dgm:spPr/>
      <dgm:t>
        <a:bodyPr/>
        <a:lstStyle/>
        <a:p>
          <a:endParaRPr lang="en-US"/>
        </a:p>
      </dgm:t>
    </dgm:pt>
    <dgm:pt modelId="{3BEB33F0-818C-D340-9EF3-538C4880D598}" type="sibTrans" cxnId="{B1B61D3F-48E0-C844-B767-501D92FFB58B}">
      <dgm:prSet/>
      <dgm:spPr/>
      <dgm:t>
        <a:bodyPr/>
        <a:lstStyle/>
        <a:p>
          <a:endParaRPr lang="en-US"/>
        </a:p>
      </dgm:t>
    </dgm:pt>
    <dgm:pt modelId="{D604D1D8-EBB5-D74A-8595-01EF3ABB8863}">
      <dgm:prSet/>
      <dgm:spPr/>
      <dgm:t>
        <a:bodyPr/>
        <a:lstStyle/>
        <a:p>
          <a:r>
            <a:rPr lang="en-US" dirty="0"/>
            <a:t>Government hospital manuals </a:t>
          </a:r>
        </a:p>
      </dgm:t>
    </dgm:pt>
    <dgm:pt modelId="{37238FFC-F7FB-1041-8514-23CDCE93C4B9}" type="parTrans" cxnId="{B98452F7-6D53-7645-BAE4-43EACC891FDD}">
      <dgm:prSet/>
      <dgm:spPr/>
      <dgm:t>
        <a:bodyPr/>
        <a:lstStyle/>
        <a:p>
          <a:endParaRPr lang="en-US"/>
        </a:p>
      </dgm:t>
    </dgm:pt>
    <dgm:pt modelId="{422DCC5F-037A-2244-A179-E7F05D81BC3E}" type="sibTrans" cxnId="{B98452F7-6D53-7645-BAE4-43EACC891FDD}">
      <dgm:prSet/>
      <dgm:spPr/>
      <dgm:t>
        <a:bodyPr/>
        <a:lstStyle/>
        <a:p>
          <a:endParaRPr lang="en-US"/>
        </a:p>
      </dgm:t>
    </dgm:pt>
    <dgm:pt modelId="{06490184-3562-8141-916B-4D638B3BCAC3}">
      <dgm:prSet/>
      <dgm:spPr/>
      <dgm:t>
        <a:bodyPr/>
        <a:lstStyle/>
        <a:p>
          <a:r>
            <a:rPr lang="en-US" dirty="0"/>
            <a:t>Medical Board Training Requirements and Procedures</a:t>
          </a:r>
        </a:p>
      </dgm:t>
    </dgm:pt>
    <dgm:pt modelId="{F81DBC37-05EB-3447-BEF8-85394018E3B1}" type="parTrans" cxnId="{ED5CED65-E4C1-8341-B325-440370044F60}">
      <dgm:prSet/>
      <dgm:spPr/>
      <dgm:t>
        <a:bodyPr/>
        <a:lstStyle/>
        <a:p>
          <a:endParaRPr lang="en-US"/>
        </a:p>
      </dgm:t>
    </dgm:pt>
    <dgm:pt modelId="{EA9F07D4-D087-9A43-9C0E-5AF00D7C3A69}" type="sibTrans" cxnId="{ED5CED65-E4C1-8341-B325-440370044F60}">
      <dgm:prSet/>
      <dgm:spPr/>
      <dgm:t>
        <a:bodyPr/>
        <a:lstStyle/>
        <a:p>
          <a:endParaRPr lang="en-US"/>
        </a:p>
      </dgm:t>
    </dgm:pt>
    <dgm:pt modelId="{54FE96D7-A1EB-7241-912E-D54486614C99}">
      <dgm:prSet/>
      <dgm:spPr/>
      <dgm:t>
        <a:bodyPr/>
        <a:lstStyle/>
        <a:p>
          <a:r>
            <a:rPr lang="en-US" dirty="0"/>
            <a:t>Coroner or Autopsy or Inquest </a:t>
          </a:r>
        </a:p>
      </dgm:t>
    </dgm:pt>
    <dgm:pt modelId="{781920CF-1657-F141-86CE-C2728FD4371D}" type="parTrans" cxnId="{AB19F9D2-002C-A148-B9E8-EC12D1B43E0B}">
      <dgm:prSet/>
      <dgm:spPr/>
      <dgm:t>
        <a:bodyPr/>
        <a:lstStyle/>
        <a:p>
          <a:endParaRPr lang="en-US"/>
        </a:p>
      </dgm:t>
    </dgm:pt>
    <dgm:pt modelId="{E7FA1409-2645-A241-8530-D45EB3CF4504}" type="sibTrans" cxnId="{AB19F9D2-002C-A148-B9E8-EC12D1B43E0B}">
      <dgm:prSet/>
      <dgm:spPr/>
      <dgm:t>
        <a:bodyPr/>
        <a:lstStyle/>
        <a:p>
          <a:endParaRPr lang="en-US"/>
        </a:p>
      </dgm:t>
    </dgm:pt>
    <dgm:pt modelId="{90E1F894-676B-9044-885F-EB363C240BCB}">
      <dgm:prSet/>
      <dgm:spPr/>
      <dgm:t>
        <a:bodyPr/>
        <a:lstStyle/>
        <a:p>
          <a:r>
            <a:rPr lang="en-US" b="1"/>
            <a:t>Statistics and Other Secondary Uses</a:t>
          </a:r>
          <a:endParaRPr lang="en-US" dirty="0"/>
        </a:p>
      </dgm:t>
    </dgm:pt>
    <dgm:pt modelId="{BBAC38F8-63C9-0442-B08E-C667B0E6B861}" type="parTrans" cxnId="{F8CEE482-3326-634B-9EB8-0994FD0ED612}">
      <dgm:prSet/>
      <dgm:spPr/>
      <dgm:t>
        <a:bodyPr/>
        <a:lstStyle/>
        <a:p>
          <a:endParaRPr lang="en-US"/>
        </a:p>
      </dgm:t>
    </dgm:pt>
    <dgm:pt modelId="{2A6DB673-76E3-5149-8278-357AC8A6D187}" type="sibTrans" cxnId="{F8CEE482-3326-634B-9EB8-0994FD0ED612}">
      <dgm:prSet/>
      <dgm:spPr/>
      <dgm:t>
        <a:bodyPr/>
        <a:lstStyle/>
        <a:p>
          <a:endParaRPr lang="en-US"/>
        </a:p>
      </dgm:t>
    </dgm:pt>
    <dgm:pt modelId="{0033591D-DAFA-E241-825F-4BCDC3B05934}">
      <dgm:prSet/>
      <dgm:spPr/>
      <dgm:t>
        <a:bodyPr/>
        <a:lstStyle/>
        <a:p>
          <a:r>
            <a:rPr lang="en-US" dirty="0"/>
            <a:t>Statistics or Censuses</a:t>
          </a:r>
        </a:p>
      </dgm:t>
    </dgm:pt>
    <dgm:pt modelId="{2A051F77-2590-6E4D-9336-B71D5FDA3672}" type="parTrans" cxnId="{028FFA38-49D1-D04D-A846-181E1B847EAD}">
      <dgm:prSet/>
      <dgm:spPr/>
      <dgm:t>
        <a:bodyPr/>
        <a:lstStyle/>
        <a:p>
          <a:endParaRPr lang="en-US"/>
        </a:p>
      </dgm:t>
    </dgm:pt>
    <dgm:pt modelId="{ADD6954A-4C79-FE4D-9859-3270125C1E1D}" type="sibTrans" cxnId="{028FFA38-49D1-D04D-A846-181E1B847EAD}">
      <dgm:prSet/>
      <dgm:spPr/>
      <dgm:t>
        <a:bodyPr/>
        <a:lstStyle/>
        <a:p>
          <a:endParaRPr lang="en-US"/>
        </a:p>
      </dgm:t>
    </dgm:pt>
    <dgm:pt modelId="{BE46D51D-C39F-E84E-A3A2-7277D7C93CDD}">
      <dgm:prSet/>
      <dgm:spPr/>
      <dgm:t>
        <a:bodyPr/>
        <a:lstStyle/>
        <a:p>
          <a:r>
            <a:rPr lang="en-US" dirty="0"/>
            <a:t>Heritage and basis of Inheritance</a:t>
          </a:r>
        </a:p>
      </dgm:t>
    </dgm:pt>
    <dgm:pt modelId="{37631F2D-9EAF-DE48-AB88-AA484F9B5B23}" type="parTrans" cxnId="{5E237452-0604-1941-9C4E-B5AFCE14CB7E}">
      <dgm:prSet/>
      <dgm:spPr/>
      <dgm:t>
        <a:bodyPr/>
        <a:lstStyle/>
        <a:p>
          <a:endParaRPr lang="en-US"/>
        </a:p>
      </dgm:t>
    </dgm:pt>
    <dgm:pt modelId="{BA8E6488-2C75-2348-A88C-0D4FC49BAD89}" type="sibTrans" cxnId="{5E237452-0604-1941-9C4E-B5AFCE14CB7E}">
      <dgm:prSet/>
      <dgm:spPr/>
      <dgm:t>
        <a:bodyPr/>
        <a:lstStyle/>
        <a:p>
          <a:endParaRPr lang="en-US"/>
        </a:p>
      </dgm:t>
    </dgm:pt>
    <dgm:pt modelId="{29E97E5D-5615-7E44-A161-35B58745C598}">
      <dgm:prSet/>
      <dgm:spPr/>
      <dgm:t>
        <a:bodyPr/>
        <a:lstStyle/>
        <a:p>
          <a:r>
            <a:rPr lang="en-US" dirty="0"/>
            <a:t>Education</a:t>
          </a:r>
        </a:p>
      </dgm:t>
    </dgm:pt>
    <dgm:pt modelId="{38A18033-0B0D-C549-A58E-51DF3F1CC00E}" type="parTrans" cxnId="{C1973E8E-B63E-A742-996A-D5C04CD30BD9}">
      <dgm:prSet/>
      <dgm:spPr/>
      <dgm:t>
        <a:bodyPr/>
        <a:lstStyle/>
        <a:p>
          <a:endParaRPr lang="en-US"/>
        </a:p>
      </dgm:t>
    </dgm:pt>
    <dgm:pt modelId="{38C45F1F-6AFB-2A46-AB21-C6659CB93C7E}" type="sibTrans" cxnId="{C1973E8E-B63E-A742-996A-D5C04CD30BD9}">
      <dgm:prSet/>
      <dgm:spPr/>
      <dgm:t>
        <a:bodyPr/>
        <a:lstStyle/>
        <a:p>
          <a:endParaRPr lang="en-US"/>
        </a:p>
      </dgm:t>
    </dgm:pt>
    <dgm:pt modelId="{A51E0719-3B01-0941-AE84-2C851D59838E}">
      <dgm:prSet/>
      <dgm:spPr/>
      <dgm:t>
        <a:bodyPr/>
        <a:lstStyle/>
        <a:p>
          <a:r>
            <a:rPr lang="en-US" dirty="0"/>
            <a:t>National and Local Tax Collection</a:t>
          </a:r>
        </a:p>
      </dgm:t>
    </dgm:pt>
    <dgm:pt modelId="{D41376D8-5EDD-9642-9E29-E60F4AB4CF52}" type="parTrans" cxnId="{22D0EC4A-5F78-9C43-AB42-A73485469CFF}">
      <dgm:prSet/>
      <dgm:spPr/>
      <dgm:t>
        <a:bodyPr/>
        <a:lstStyle/>
        <a:p>
          <a:endParaRPr lang="en-US"/>
        </a:p>
      </dgm:t>
    </dgm:pt>
    <dgm:pt modelId="{A40885E5-36D3-F84D-8FB7-9961AFEF4E21}" type="sibTrans" cxnId="{22D0EC4A-5F78-9C43-AB42-A73485469CFF}">
      <dgm:prSet/>
      <dgm:spPr/>
      <dgm:t>
        <a:bodyPr/>
        <a:lstStyle/>
        <a:p>
          <a:endParaRPr lang="en-US"/>
        </a:p>
      </dgm:t>
    </dgm:pt>
    <dgm:pt modelId="{3A3AECAB-E644-7C44-9768-23508F7C177C}">
      <dgm:prSet/>
      <dgm:spPr/>
      <dgm:t>
        <a:bodyPr/>
        <a:lstStyle/>
        <a:p>
          <a:r>
            <a:rPr lang="en-US" dirty="0"/>
            <a:t>Military Service </a:t>
          </a:r>
        </a:p>
      </dgm:t>
    </dgm:pt>
    <dgm:pt modelId="{E5B4885C-9F43-1146-A981-D5DB83009A99}" type="parTrans" cxnId="{54DB0E0A-6382-8D4F-92E7-4598251805FF}">
      <dgm:prSet/>
      <dgm:spPr/>
      <dgm:t>
        <a:bodyPr/>
        <a:lstStyle/>
        <a:p>
          <a:endParaRPr lang="en-US"/>
        </a:p>
      </dgm:t>
    </dgm:pt>
    <dgm:pt modelId="{3F9BBEBE-DA18-7E4D-A999-DBF815E017B6}" type="sibTrans" cxnId="{54DB0E0A-6382-8D4F-92E7-4598251805FF}">
      <dgm:prSet/>
      <dgm:spPr/>
      <dgm:t>
        <a:bodyPr/>
        <a:lstStyle/>
        <a:p>
          <a:endParaRPr lang="en-US"/>
        </a:p>
      </dgm:t>
    </dgm:pt>
    <dgm:pt modelId="{99E94E15-013B-294D-A286-1C9635DCE3F9}">
      <dgm:prSet/>
      <dgm:spPr/>
      <dgm:t>
        <a:bodyPr/>
        <a:lstStyle/>
        <a:p>
          <a:r>
            <a:rPr lang="en-US" dirty="0"/>
            <a:t>National Health</a:t>
          </a:r>
        </a:p>
      </dgm:t>
    </dgm:pt>
    <dgm:pt modelId="{56FB1730-EBF0-794C-AAA8-CCE5282D3830}" type="parTrans" cxnId="{F95573CE-8E78-BF4C-A8F1-625F1858E04B}">
      <dgm:prSet/>
      <dgm:spPr/>
      <dgm:t>
        <a:bodyPr/>
        <a:lstStyle/>
        <a:p>
          <a:endParaRPr lang="en-US"/>
        </a:p>
      </dgm:t>
    </dgm:pt>
    <dgm:pt modelId="{582EA1A7-EA4F-DE4C-AF1D-4F1045EAFD87}" type="sibTrans" cxnId="{F95573CE-8E78-BF4C-A8F1-625F1858E04B}">
      <dgm:prSet/>
      <dgm:spPr/>
      <dgm:t>
        <a:bodyPr/>
        <a:lstStyle/>
        <a:p>
          <a:endParaRPr lang="en-US"/>
        </a:p>
      </dgm:t>
    </dgm:pt>
    <dgm:pt modelId="{D7BA1BCD-7704-2B45-9D4A-026BE6AAE137}">
      <dgm:prSet/>
      <dgm:spPr/>
      <dgm:t>
        <a:bodyPr/>
        <a:lstStyle/>
        <a:p>
          <a:r>
            <a:rPr lang="en-US" dirty="0"/>
            <a:t>Social Security</a:t>
          </a:r>
        </a:p>
      </dgm:t>
    </dgm:pt>
    <dgm:pt modelId="{0B32F9C2-2798-6044-AEC2-F8A770DF992F}" type="parTrans" cxnId="{FAD68322-A830-F844-96B5-F57A1ACA1B78}">
      <dgm:prSet/>
      <dgm:spPr/>
      <dgm:t>
        <a:bodyPr/>
        <a:lstStyle/>
        <a:p>
          <a:endParaRPr lang="en-US"/>
        </a:p>
      </dgm:t>
    </dgm:pt>
    <dgm:pt modelId="{C2A30AF4-F14F-F44D-BE36-FDD810E69808}" type="sibTrans" cxnId="{FAD68322-A830-F844-96B5-F57A1ACA1B78}">
      <dgm:prSet/>
      <dgm:spPr/>
      <dgm:t>
        <a:bodyPr/>
        <a:lstStyle/>
        <a:p>
          <a:endParaRPr lang="en-US"/>
        </a:p>
      </dgm:t>
    </dgm:pt>
    <dgm:pt modelId="{166873D9-584A-2D45-83C9-20DF35405F62}">
      <dgm:prSet/>
      <dgm:spPr/>
      <dgm:t>
        <a:bodyPr/>
        <a:lstStyle/>
        <a:p>
          <a:r>
            <a:rPr lang="en-US" dirty="0"/>
            <a:t>Emigration and Immigration</a:t>
          </a:r>
        </a:p>
      </dgm:t>
    </dgm:pt>
    <dgm:pt modelId="{30F83821-42ED-E549-A97B-646CAC46F7CF}" type="parTrans" cxnId="{08C1CBE1-1FBF-7142-B57A-0A3F33DF5CEE}">
      <dgm:prSet/>
      <dgm:spPr/>
      <dgm:t>
        <a:bodyPr/>
        <a:lstStyle/>
        <a:p>
          <a:endParaRPr lang="en-US"/>
        </a:p>
      </dgm:t>
    </dgm:pt>
    <dgm:pt modelId="{F98A0677-7E0B-0246-969B-9E5B6533C8B1}" type="sibTrans" cxnId="{08C1CBE1-1FBF-7142-B57A-0A3F33DF5CEE}">
      <dgm:prSet/>
      <dgm:spPr/>
      <dgm:t>
        <a:bodyPr/>
        <a:lstStyle/>
        <a:p>
          <a:endParaRPr lang="en-US"/>
        </a:p>
      </dgm:t>
    </dgm:pt>
    <dgm:pt modelId="{B941C9C5-F611-1345-AE39-083E871D4046}">
      <dgm:prSet/>
      <dgm:spPr/>
      <dgm:t>
        <a:bodyPr/>
        <a:lstStyle/>
        <a:p>
          <a:r>
            <a:rPr lang="en-US" dirty="0"/>
            <a:t>Voting and Elections</a:t>
          </a:r>
        </a:p>
      </dgm:t>
    </dgm:pt>
    <dgm:pt modelId="{637B829F-3109-1443-9278-68F270672680}" type="parTrans" cxnId="{B2804108-85DA-8942-A3E6-E6B704A995BA}">
      <dgm:prSet/>
      <dgm:spPr/>
      <dgm:t>
        <a:bodyPr/>
        <a:lstStyle/>
        <a:p>
          <a:endParaRPr lang="en-US"/>
        </a:p>
      </dgm:t>
    </dgm:pt>
    <dgm:pt modelId="{8F0A3B11-3E12-3F47-ACB9-3302EA2ED211}" type="sibTrans" cxnId="{B2804108-85DA-8942-A3E6-E6B704A995BA}">
      <dgm:prSet/>
      <dgm:spPr/>
      <dgm:t>
        <a:bodyPr/>
        <a:lstStyle/>
        <a:p>
          <a:endParaRPr lang="en-US"/>
        </a:p>
      </dgm:t>
    </dgm:pt>
    <dgm:pt modelId="{A37673C3-234E-B348-A532-46555D48F04A}">
      <dgm:prSet/>
      <dgm:spPr/>
      <dgm:t>
        <a:bodyPr/>
        <a:lstStyle/>
        <a:p>
          <a:r>
            <a:rPr lang="en-US" dirty="0"/>
            <a:t>Registration of Real Estate</a:t>
          </a:r>
        </a:p>
      </dgm:t>
    </dgm:pt>
    <dgm:pt modelId="{2F602E8A-83F9-8B45-BAC4-AD6BCA7760B0}" type="parTrans" cxnId="{D9A62EA9-F5F7-444B-B8C6-72C95DCFD5D1}">
      <dgm:prSet/>
      <dgm:spPr/>
      <dgm:t>
        <a:bodyPr/>
        <a:lstStyle/>
        <a:p>
          <a:endParaRPr lang="en-US"/>
        </a:p>
      </dgm:t>
    </dgm:pt>
    <dgm:pt modelId="{25817A95-14A5-FE4F-B490-EC1A07C0375C}" type="sibTrans" cxnId="{D9A62EA9-F5F7-444B-B8C6-72C95DCFD5D1}">
      <dgm:prSet/>
      <dgm:spPr/>
      <dgm:t>
        <a:bodyPr/>
        <a:lstStyle/>
        <a:p>
          <a:endParaRPr lang="en-US"/>
        </a:p>
      </dgm:t>
    </dgm:pt>
    <dgm:pt modelId="{E6A91E73-BE8F-EB44-B00A-44E501F3C3B8}">
      <dgm:prSet/>
      <dgm:spPr/>
      <dgm:t>
        <a:bodyPr/>
        <a:lstStyle/>
        <a:p>
          <a:r>
            <a:rPr lang="en-US" dirty="0"/>
            <a:t>Labor</a:t>
          </a:r>
        </a:p>
      </dgm:t>
    </dgm:pt>
    <dgm:pt modelId="{00EE6FF5-E79D-D440-B853-C2A854C9A74D}" type="parTrans" cxnId="{26AEB194-BF48-5046-B82F-C9F0EDF91BE0}">
      <dgm:prSet/>
      <dgm:spPr/>
      <dgm:t>
        <a:bodyPr/>
        <a:lstStyle/>
        <a:p>
          <a:endParaRPr lang="en-US"/>
        </a:p>
      </dgm:t>
    </dgm:pt>
    <dgm:pt modelId="{E172648D-E0FB-EE4B-90E8-95D9C793A923}" type="sibTrans" cxnId="{26AEB194-BF48-5046-B82F-C9F0EDF91BE0}">
      <dgm:prSet/>
      <dgm:spPr/>
      <dgm:t>
        <a:bodyPr/>
        <a:lstStyle/>
        <a:p>
          <a:endParaRPr lang="en-US"/>
        </a:p>
      </dgm:t>
    </dgm:pt>
    <dgm:pt modelId="{3A64496C-E333-6F4B-986F-BED35577B2BB}">
      <dgm:prSet/>
      <dgm:spPr/>
      <dgm:t>
        <a:bodyPr/>
        <a:lstStyle/>
        <a:p>
          <a:r>
            <a:rPr lang="en-US" b="1"/>
            <a:t>Other considerations</a:t>
          </a:r>
          <a:endParaRPr lang="en-US" dirty="0"/>
        </a:p>
      </dgm:t>
    </dgm:pt>
    <dgm:pt modelId="{43ABEF8E-F485-784A-AC91-BD28AFC143DC}" type="parTrans" cxnId="{A279B09B-27EB-ED46-AE3A-CD9ADE3A711D}">
      <dgm:prSet/>
      <dgm:spPr/>
      <dgm:t>
        <a:bodyPr/>
        <a:lstStyle/>
        <a:p>
          <a:endParaRPr lang="en-US"/>
        </a:p>
      </dgm:t>
    </dgm:pt>
    <dgm:pt modelId="{9E67B67E-E222-064C-9C64-6EABBC9A6949}" type="sibTrans" cxnId="{A279B09B-27EB-ED46-AE3A-CD9ADE3A711D}">
      <dgm:prSet/>
      <dgm:spPr/>
      <dgm:t>
        <a:bodyPr/>
        <a:lstStyle/>
        <a:p>
          <a:endParaRPr lang="en-US"/>
        </a:p>
      </dgm:t>
    </dgm:pt>
    <dgm:pt modelId="{2C44E0BA-80B1-DE4C-A8BD-63A85419AAA3}">
      <dgm:prSet/>
      <dgm:spPr/>
      <dgm:t>
        <a:bodyPr/>
        <a:lstStyle/>
        <a:p>
          <a:r>
            <a:rPr lang="en-US" dirty="0"/>
            <a:t>Religious freedom</a:t>
          </a:r>
        </a:p>
      </dgm:t>
    </dgm:pt>
    <dgm:pt modelId="{EEA493A4-696E-5049-963D-C9243CBC6B4A}" type="parTrans" cxnId="{3E1EED37-3747-424D-A58C-211D1539262F}">
      <dgm:prSet/>
      <dgm:spPr/>
      <dgm:t>
        <a:bodyPr/>
        <a:lstStyle/>
        <a:p>
          <a:endParaRPr lang="en-US"/>
        </a:p>
      </dgm:t>
    </dgm:pt>
    <dgm:pt modelId="{08370AB6-1C72-6344-8BDA-CDC1D07E6F1F}" type="sibTrans" cxnId="{3E1EED37-3747-424D-A58C-211D1539262F}">
      <dgm:prSet/>
      <dgm:spPr/>
      <dgm:t>
        <a:bodyPr/>
        <a:lstStyle/>
        <a:p>
          <a:endParaRPr lang="en-US"/>
        </a:p>
      </dgm:t>
    </dgm:pt>
    <dgm:pt modelId="{56065143-7F72-E644-93C2-2D2049884C63}">
      <dgm:prSet/>
      <dgm:spPr/>
      <dgm:t>
        <a:bodyPr/>
        <a:lstStyle/>
        <a:p>
          <a:r>
            <a:rPr lang="en-US" dirty="0"/>
            <a:t>Human rights </a:t>
          </a:r>
        </a:p>
      </dgm:t>
    </dgm:pt>
    <dgm:pt modelId="{B0EFFA3C-C8A4-B545-834D-A1553148FCA1}" type="parTrans" cxnId="{6333973E-4A2B-F04D-A7BB-BAF2C803DFC8}">
      <dgm:prSet/>
      <dgm:spPr/>
      <dgm:t>
        <a:bodyPr/>
        <a:lstStyle/>
        <a:p>
          <a:endParaRPr lang="en-US"/>
        </a:p>
      </dgm:t>
    </dgm:pt>
    <dgm:pt modelId="{6813421E-53D8-2B41-BE4F-7120907443D5}" type="sibTrans" cxnId="{6333973E-4A2B-F04D-A7BB-BAF2C803DFC8}">
      <dgm:prSet/>
      <dgm:spPr/>
      <dgm:t>
        <a:bodyPr/>
        <a:lstStyle/>
        <a:p>
          <a:endParaRPr lang="en-US"/>
        </a:p>
      </dgm:t>
    </dgm:pt>
    <dgm:pt modelId="{64A871D1-8658-BD4A-86E5-C5FA04162548}">
      <dgm:prSet/>
      <dgm:spPr/>
      <dgm:t>
        <a:bodyPr/>
        <a:lstStyle/>
        <a:p>
          <a:r>
            <a:rPr lang="en-US" dirty="0"/>
            <a:t>Protection of rights of children</a:t>
          </a:r>
        </a:p>
      </dgm:t>
    </dgm:pt>
    <dgm:pt modelId="{236508EC-0E8E-294F-8683-AEA2CA10CCE2}" type="parTrans" cxnId="{400CC0AD-0726-7040-9BD1-400B98C99093}">
      <dgm:prSet/>
      <dgm:spPr/>
      <dgm:t>
        <a:bodyPr/>
        <a:lstStyle/>
        <a:p>
          <a:endParaRPr lang="en-US"/>
        </a:p>
      </dgm:t>
    </dgm:pt>
    <dgm:pt modelId="{D9EE9A70-5745-1040-B417-14FEB6EE706D}" type="sibTrans" cxnId="{400CC0AD-0726-7040-9BD1-400B98C99093}">
      <dgm:prSet/>
      <dgm:spPr/>
      <dgm:t>
        <a:bodyPr/>
        <a:lstStyle/>
        <a:p>
          <a:endParaRPr lang="en-US"/>
        </a:p>
      </dgm:t>
    </dgm:pt>
    <dgm:pt modelId="{8B615020-E69E-9949-967C-A06A1289F216}">
      <dgm:prSet/>
      <dgm:spPr/>
      <dgm:t>
        <a:bodyPr/>
        <a:lstStyle/>
        <a:p>
          <a:r>
            <a:rPr lang="en-US" dirty="0"/>
            <a:t>Protection of rights of women</a:t>
          </a:r>
        </a:p>
      </dgm:t>
    </dgm:pt>
    <dgm:pt modelId="{8CE0F0B5-C760-C244-8737-1F69B537965F}" type="parTrans" cxnId="{6F72E81C-1BCC-254D-8480-341F9A577325}">
      <dgm:prSet/>
      <dgm:spPr/>
      <dgm:t>
        <a:bodyPr/>
        <a:lstStyle/>
        <a:p>
          <a:endParaRPr lang="en-US"/>
        </a:p>
      </dgm:t>
    </dgm:pt>
    <dgm:pt modelId="{8A2755A2-E358-EE40-AF0D-8F6EB64EE6DB}" type="sibTrans" cxnId="{6F72E81C-1BCC-254D-8480-341F9A577325}">
      <dgm:prSet/>
      <dgm:spPr/>
      <dgm:t>
        <a:bodyPr/>
        <a:lstStyle/>
        <a:p>
          <a:endParaRPr lang="en-US"/>
        </a:p>
      </dgm:t>
    </dgm:pt>
    <dgm:pt modelId="{11467CC4-C53E-874A-A505-21752CD0A318}">
      <dgm:prSet/>
      <dgm:spPr/>
      <dgm:t>
        <a:bodyPr/>
        <a:lstStyle/>
        <a:p>
          <a:r>
            <a:rPr lang="en-US" dirty="0"/>
            <a:t>Specific diseases such as HIV/AIDS</a:t>
          </a:r>
        </a:p>
      </dgm:t>
    </dgm:pt>
    <dgm:pt modelId="{6A3B7517-A96F-1542-9FF1-131A3485DBD2}" type="parTrans" cxnId="{556808BE-597D-884C-AF08-4E729518D05A}">
      <dgm:prSet/>
      <dgm:spPr/>
      <dgm:t>
        <a:bodyPr/>
        <a:lstStyle/>
        <a:p>
          <a:endParaRPr lang="en-US"/>
        </a:p>
      </dgm:t>
    </dgm:pt>
    <dgm:pt modelId="{1DC97C1D-C191-5C47-A0AA-539042F0085E}" type="sibTrans" cxnId="{556808BE-597D-884C-AF08-4E729518D05A}">
      <dgm:prSet/>
      <dgm:spPr/>
      <dgm:t>
        <a:bodyPr/>
        <a:lstStyle/>
        <a:p>
          <a:endParaRPr lang="en-US"/>
        </a:p>
      </dgm:t>
    </dgm:pt>
    <dgm:pt modelId="{37660846-118B-504B-9F88-0293D338C2D7}">
      <dgm:prSet/>
      <dgm:spPr/>
      <dgm:t>
        <a:bodyPr/>
        <a:lstStyle/>
        <a:p>
          <a:r>
            <a:rPr lang="en-US" dirty="0"/>
            <a:t>Drugs and medical products</a:t>
          </a:r>
        </a:p>
      </dgm:t>
    </dgm:pt>
    <dgm:pt modelId="{D68C2472-30E8-5D47-B644-DA7F6BA95E2A}" type="parTrans" cxnId="{506E3E61-DE4D-5340-A62A-D33EF25C468C}">
      <dgm:prSet/>
      <dgm:spPr/>
      <dgm:t>
        <a:bodyPr/>
        <a:lstStyle/>
        <a:p>
          <a:endParaRPr lang="en-US"/>
        </a:p>
      </dgm:t>
    </dgm:pt>
    <dgm:pt modelId="{22BC2801-1D47-584F-B617-A25135BA6F67}" type="sibTrans" cxnId="{506E3E61-DE4D-5340-A62A-D33EF25C468C}">
      <dgm:prSet/>
      <dgm:spPr/>
      <dgm:t>
        <a:bodyPr/>
        <a:lstStyle/>
        <a:p>
          <a:endParaRPr lang="en-US"/>
        </a:p>
      </dgm:t>
    </dgm:pt>
    <dgm:pt modelId="{FC1619DC-2432-574C-B5B6-066FA1D84413}" type="pres">
      <dgm:prSet presAssocID="{275012D7-FB68-5447-9B21-2F543299E23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18F8B7-501C-FB49-A52A-285B89B7671D}" type="pres">
      <dgm:prSet presAssocID="{A35AC581-33FB-664F-AC65-CD98C6593A0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2B30F-CD48-954C-80FD-0D310E1ED5EB}" type="pres">
      <dgm:prSet presAssocID="{5FAB9A27-5C05-1F4E-8E25-D4EAC91C9C97}" presName="sibTrans" presStyleCnt="0"/>
      <dgm:spPr/>
    </dgm:pt>
    <dgm:pt modelId="{47322F1F-0DF3-8A48-A78E-89DE48EBD073}" type="pres">
      <dgm:prSet presAssocID="{317671B3-2C1F-D141-B2A2-028DE914DF4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2F6D9-CC96-1B45-8769-65F24DCF4523}" type="pres">
      <dgm:prSet presAssocID="{92EB5421-5F02-514F-8091-86C50F1F0F13}" presName="sibTrans" presStyleCnt="0"/>
      <dgm:spPr/>
    </dgm:pt>
    <dgm:pt modelId="{27BEA8AE-D856-E247-8031-42529C9D3464}" type="pres">
      <dgm:prSet presAssocID="{D295E6AB-412F-074D-BF32-93C62403F28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8FE1A-AFA1-454B-BEC9-A7B0FB9D743B}" type="pres">
      <dgm:prSet presAssocID="{78376171-D284-A046-A20A-4A8F19AA00D3}" presName="sibTrans" presStyleCnt="0"/>
      <dgm:spPr/>
    </dgm:pt>
    <dgm:pt modelId="{612F271F-5676-7147-9762-136E13F56476}" type="pres">
      <dgm:prSet presAssocID="{966F357F-4561-E549-A60C-71D398AEBD5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A5C33E-424B-FC44-8F37-AF38D5D10271}" type="pres">
      <dgm:prSet presAssocID="{9272FE16-2A2E-3E48-9275-0C849D787889}" presName="sibTrans" presStyleCnt="0"/>
      <dgm:spPr/>
    </dgm:pt>
    <dgm:pt modelId="{28BF7208-57A5-7C48-A4FB-BB48EF9D3C94}" type="pres">
      <dgm:prSet presAssocID="{90E1F894-676B-9044-885F-EB363C240BC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BD0023-54AC-6142-83EC-265EF4ADF017}" type="pres">
      <dgm:prSet presAssocID="{2A6DB673-76E3-5149-8278-357AC8A6D187}" presName="sibTrans" presStyleCnt="0"/>
      <dgm:spPr/>
    </dgm:pt>
    <dgm:pt modelId="{68C9E7CD-62BA-964E-8041-2C986706E3D7}" type="pres">
      <dgm:prSet presAssocID="{3A64496C-E333-6F4B-986F-BED35577B2B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B1DD43-F1D3-4640-8C28-D14B820DB0E3}" srcId="{D295E6AB-412F-074D-BF32-93C62403F28F}" destId="{788BF62F-1F0E-D041-9B14-A5764F4A345A}" srcOrd="4" destOrd="0" parTransId="{120BAB2F-0A34-F94F-9C3C-C1D96D629805}" sibTransId="{A1491EA2-E286-4549-87AC-C06F0CEB916E}"/>
    <dgm:cxn modelId="{3B1C2292-99EC-DE43-8B7C-8E7FE66A182F}" type="presOf" srcId="{D7BA1BCD-7704-2B45-9D4A-026BE6AAE137}" destId="{28BF7208-57A5-7C48-A4FB-BB48EF9D3C94}" srcOrd="0" destOrd="7" presId="urn:microsoft.com/office/officeart/2005/8/layout/hList6"/>
    <dgm:cxn modelId="{F8CEE482-3326-634B-9EB8-0994FD0ED612}" srcId="{275012D7-FB68-5447-9B21-2F543299E232}" destId="{90E1F894-676B-9044-885F-EB363C240BCB}" srcOrd="4" destOrd="0" parTransId="{BBAC38F8-63C9-0442-B08E-C667B0E6B861}" sibTransId="{2A6DB673-76E3-5149-8278-357AC8A6D187}"/>
    <dgm:cxn modelId="{642CA437-AEF7-0947-85BF-37A72A00A671}" type="presOf" srcId="{A51E0719-3B01-0941-AE84-2C851D59838E}" destId="{28BF7208-57A5-7C48-A4FB-BB48EF9D3C94}" srcOrd="0" destOrd="4" presId="urn:microsoft.com/office/officeart/2005/8/layout/hList6"/>
    <dgm:cxn modelId="{F81B4906-0915-134E-B97A-43335CF35D57}" srcId="{317671B3-2C1F-D141-B2A2-028DE914DF4A}" destId="{C579E993-4B40-6A47-82DE-5927243EBB91}" srcOrd="2" destOrd="0" parTransId="{55818F1E-CB64-9244-B859-18F7F9E49EF4}" sibTransId="{9A28F229-A427-A143-93F3-8AC2A380328C}"/>
    <dgm:cxn modelId="{CD1DA744-30F9-1942-BCEE-875F805C9403}" type="presOf" srcId="{99E94E15-013B-294D-A286-1C9635DCE3F9}" destId="{28BF7208-57A5-7C48-A4FB-BB48EF9D3C94}" srcOrd="0" destOrd="6" presId="urn:microsoft.com/office/officeart/2005/8/layout/hList6"/>
    <dgm:cxn modelId="{70B419E9-8FF7-AD4C-A697-083F860C16E4}" type="presOf" srcId="{54FE96D7-A1EB-7241-912E-D54486614C99}" destId="{612F271F-5676-7147-9762-136E13F56476}" srcOrd="0" destOrd="4" presId="urn:microsoft.com/office/officeart/2005/8/layout/hList6"/>
    <dgm:cxn modelId="{28DC158D-075D-FF4F-93F5-0BD752D550F9}" type="presOf" srcId="{BE46D51D-C39F-E84E-A3A2-7277D7C93CDD}" destId="{28BF7208-57A5-7C48-A4FB-BB48EF9D3C94}" srcOrd="0" destOrd="2" presId="urn:microsoft.com/office/officeart/2005/8/layout/hList6"/>
    <dgm:cxn modelId="{D9A62EA9-F5F7-444B-B8C6-72C95DCFD5D1}" srcId="{90E1F894-676B-9044-885F-EB363C240BCB}" destId="{A37673C3-234E-B348-A532-46555D48F04A}" srcOrd="9" destOrd="0" parTransId="{2F602E8A-83F9-8B45-BAC4-AD6BCA7760B0}" sibTransId="{25817A95-14A5-FE4F-B490-EC1A07C0375C}"/>
    <dgm:cxn modelId="{006EAAD9-23D2-D441-8D22-57A5FC6A06DF}" type="presOf" srcId="{166873D9-584A-2D45-83C9-20DF35405F62}" destId="{28BF7208-57A5-7C48-A4FB-BB48EF9D3C94}" srcOrd="0" destOrd="8" presId="urn:microsoft.com/office/officeart/2005/8/layout/hList6"/>
    <dgm:cxn modelId="{0DD7BA80-F0C9-1D4A-88BB-3940076D5871}" type="presOf" srcId="{90E1F894-676B-9044-885F-EB363C240BCB}" destId="{28BF7208-57A5-7C48-A4FB-BB48EF9D3C94}" srcOrd="0" destOrd="0" presId="urn:microsoft.com/office/officeart/2005/8/layout/hList6"/>
    <dgm:cxn modelId="{8EEA5120-2DE2-EF43-98CB-97E4838AE635}" type="presOf" srcId="{29E97E5D-5615-7E44-A161-35B58745C598}" destId="{28BF7208-57A5-7C48-A4FB-BB48EF9D3C94}" srcOrd="0" destOrd="3" presId="urn:microsoft.com/office/officeart/2005/8/layout/hList6"/>
    <dgm:cxn modelId="{DA5195BE-F509-9541-84AF-973FF4C5AD11}" type="presOf" srcId="{B941C9C5-F611-1345-AE39-083E871D4046}" destId="{28BF7208-57A5-7C48-A4FB-BB48EF9D3C94}" srcOrd="0" destOrd="9" presId="urn:microsoft.com/office/officeart/2005/8/layout/hList6"/>
    <dgm:cxn modelId="{A47306CC-4BB0-C845-A52B-0A705B1BEFD8}" srcId="{317671B3-2C1F-D141-B2A2-028DE914DF4A}" destId="{351E0484-DAAF-D540-840C-F94EBAA18EBF}" srcOrd="5" destOrd="0" parTransId="{1AA03553-D71F-E04F-A50D-DB865BDAAD07}" sibTransId="{4019683F-E49E-FC4C-A97A-EBEADDD4AE61}"/>
    <dgm:cxn modelId="{E27DE880-0324-7A4A-814E-3FEDE5B7A85C}" type="presOf" srcId="{AF0B0892-1443-CE49-8694-FB3AD9EE6904}" destId="{47322F1F-0DF3-8A48-A78E-89DE48EBD073}" srcOrd="0" destOrd="5" presId="urn:microsoft.com/office/officeart/2005/8/layout/hList6"/>
    <dgm:cxn modelId="{4D487C84-823E-DE42-8675-83B2D2E5BB25}" type="presOf" srcId="{4A52E83B-AFF1-9748-BC4E-5464CA8E0563}" destId="{27BEA8AE-D856-E247-8031-42529C9D3464}" srcOrd="0" destOrd="2" presId="urn:microsoft.com/office/officeart/2005/8/layout/hList6"/>
    <dgm:cxn modelId="{B1B61D3F-48E0-C844-B767-501D92FFB58B}" srcId="{966F357F-4561-E549-A60C-71D398AEBD5D}" destId="{9638D8D6-004D-E148-A682-892C27BE30B0}" srcOrd="0" destOrd="0" parTransId="{62C27A4D-F450-CB4C-A992-BBCD616B5CB2}" sibTransId="{3BEB33F0-818C-D340-9EF3-538C4880D598}"/>
    <dgm:cxn modelId="{96784172-9293-7E46-9808-06F99CC5B7EC}" srcId="{317671B3-2C1F-D141-B2A2-028DE914DF4A}" destId="{CEC6CBDF-2D0A-EB42-933F-A41B91D2A7E5}" srcOrd="7" destOrd="0" parTransId="{9E06F144-317E-CD48-8280-5414FBAFEB57}" sibTransId="{9FB34717-CBB9-E647-BCB6-484039E9A55E}"/>
    <dgm:cxn modelId="{055EF4C2-BC3C-4945-97CC-DD9ACEF4D85B}" type="presOf" srcId="{1D32FD6A-90E7-CA47-96CC-916949BCEB8D}" destId="{47322F1F-0DF3-8A48-A78E-89DE48EBD073}" srcOrd="0" destOrd="7" presId="urn:microsoft.com/office/officeart/2005/8/layout/hList6"/>
    <dgm:cxn modelId="{C6AE8049-D3F4-E541-9733-F6C0CD11A068}" type="presOf" srcId="{0033591D-DAFA-E241-825F-4BCDC3B05934}" destId="{28BF7208-57A5-7C48-A4FB-BB48EF9D3C94}" srcOrd="0" destOrd="1" presId="urn:microsoft.com/office/officeart/2005/8/layout/hList6"/>
    <dgm:cxn modelId="{6C06A5B4-8C3E-2A45-A739-B185960A4D8A}" type="presOf" srcId="{06490184-3562-8141-916B-4D638B3BCAC3}" destId="{612F271F-5676-7147-9762-136E13F56476}" srcOrd="0" destOrd="3" presId="urn:microsoft.com/office/officeart/2005/8/layout/hList6"/>
    <dgm:cxn modelId="{26AEB194-BF48-5046-B82F-C9F0EDF91BE0}" srcId="{90E1F894-676B-9044-885F-EB363C240BCB}" destId="{E6A91E73-BE8F-EB44-B00A-44E501F3C3B8}" srcOrd="10" destOrd="0" parTransId="{00EE6FF5-E79D-D440-B853-C2A854C9A74D}" sibTransId="{E172648D-E0FB-EE4B-90E8-95D9C793A923}"/>
    <dgm:cxn modelId="{6734CB16-C39C-6142-92B8-72FCA67A90EF}" type="presOf" srcId="{37660846-118B-504B-9F88-0293D338C2D7}" destId="{68C9E7CD-62BA-964E-8041-2C986706E3D7}" srcOrd="0" destOrd="6" presId="urn:microsoft.com/office/officeart/2005/8/layout/hList6"/>
    <dgm:cxn modelId="{1E87A7F2-6747-F64F-B786-C0E3501FA2BD}" srcId="{317671B3-2C1F-D141-B2A2-028DE914DF4A}" destId="{AF0B0892-1443-CE49-8694-FB3AD9EE6904}" srcOrd="4" destOrd="0" parTransId="{803D6A95-B402-704A-95C2-FB4471C326AB}" sibTransId="{BD4B657E-FC45-3442-A011-B04E4D6021E7}"/>
    <dgm:cxn modelId="{A102CCDC-A349-B04D-A596-BA2B6EBAC2D1}" srcId="{275012D7-FB68-5447-9B21-2F543299E232}" destId="{317671B3-2C1F-D141-B2A2-028DE914DF4A}" srcOrd="1" destOrd="0" parTransId="{6E25DB78-FEC5-0247-B798-59BF5005F8C2}" sibTransId="{92EB5421-5F02-514F-8091-86C50F1F0F13}"/>
    <dgm:cxn modelId="{A0D8767C-4274-1246-AE40-328A9DA21BEC}" srcId="{A35AC581-33FB-664F-AC65-CD98C6593A07}" destId="{EC6E1148-D415-674C-BF52-64224FD165BD}" srcOrd="7" destOrd="0" parTransId="{7188957A-ECEC-9046-97D4-F260484D4848}" sibTransId="{D2B092CC-AFDE-EB41-AE1F-167D67563A93}"/>
    <dgm:cxn modelId="{0B20D11E-20BF-C34E-85AD-B690EEB2C9EB}" type="presOf" srcId="{55724A65-FA94-6B49-A9BF-D88533CA6B96}" destId="{3818F8B7-501C-FB49-A52A-285B89B7671D}" srcOrd="0" destOrd="7" presId="urn:microsoft.com/office/officeart/2005/8/layout/hList6"/>
    <dgm:cxn modelId="{025109AC-80F7-CB40-8DFF-7B4B78D295ED}" srcId="{A35AC581-33FB-664F-AC65-CD98C6593A07}" destId="{A48E58F7-6A38-6647-86C7-2D660E0B2BCB}" srcOrd="0" destOrd="0" parTransId="{0AF14EE5-9F23-8E4A-BE44-0286A266D8E1}" sibTransId="{4C40AC4C-5ED5-B544-87C4-041046563D20}"/>
    <dgm:cxn modelId="{E0EA6CE8-9BD3-9745-AFF0-1BCD2F0EFC84}" type="presOf" srcId="{E6A91E73-BE8F-EB44-B00A-44E501F3C3B8}" destId="{28BF7208-57A5-7C48-A4FB-BB48EF9D3C94}" srcOrd="0" destOrd="11" presId="urn:microsoft.com/office/officeart/2005/8/layout/hList6"/>
    <dgm:cxn modelId="{B93BFC93-6305-FC4E-A3C6-0C503E2615DE}" srcId="{A35AC581-33FB-664F-AC65-CD98C6593A07}" destId="{ED07D43A-FB55-3D48-BFB3-9FD5C323554E}" srcOrd="4" destOrd="0" parTransId="{F784F853-3D75-E04D-A22C-B7712927CA2A}" sibTransId="{B20101D5-2118-3B44-B9FC-B70E93E768DC}"/>
    <dgm:cxn modelId="{50F3E09C-4D59-C54B-93A6-AF61EE4D269F}" type="presOf" srcId="{8B615020-E69E-9949-967C-A06A1289F216}" destId="{68C9E7CD-62BA-964E-8041-2C986706E3D7}" srcOrd="0" destOrd="4" presId="urn:microsoft.com/office/officeart/2005/8/layout/hList6"/>
    <dgm:cxn modelId="{486DC69B-877A-474C-B0B6-3CF40A408EF4}" type="presOf" srcId="{5678A988-05A1-8F46-8BCC-67C2EEE0949C}" destId="{47322F1F-0DF3-8A48-A78E-89DE48EBD073}" srcOrd="0" destOrd="1" presId="urn:microsoft.com/office/officeart/2005/8/layout/hList6"/>
    <dgm:cxn modelId="{F26FE7F6-FA43-624F-AB84-FBBD39CA5CDC}" type="presOf" srcId="{9788992E-8043-4F47-8A2F-14AD0BAABCC3}" destId="{47322F1F-0DF3-8A48-A78E-89DE48EBD073}" srcOrd="0" destOrd="9" presId="urn:microsoft.com/office/officeart/2005/8/layout/hList6"/>
    <dgm:cxn modelId="{ED5CED65-E4C1-8341-B325-440370044F60}" srcId="{966F357F-4561-E549-A60C-71D398AEBD5D}" destId="{06490184-3562-8141-916B-4D638B3BCAC3}" srcOrd="2" destOrd="0" parTransId="{F81DBC37-05EB-3447-BEF8-85394018E3B1}" sibTransId="{EA9F07D4-D087-9A43-9C0E-5AF00D7C3A69}"/>
    <dgm:cxn modelId="{B71665BF-52DA-D24F-932B-AC4CB061F94C}" srcId="{A35AC581-33FB-664F-AC65-CD98C6593A07}" destId="{F5F79BBD-F97C-DC4A-BB56-5778724414FA}" srcOrd="1" destOrd="0" parTransId="{45E7EC9E-3DF8-6447-BC1E-4ECD996A0AF3}" sibTransId="{A6AC7028-D32E-4448-8512-F8052BC7F422}"/>
    <dgm:cxn modelId="{FB4B5221-9B8A-8F43-B37B-7C747CF2A263}" srcId="{317671B3-2C1F-D141-B2A2-028DE914DF4A}" destId="{A19BD788-F82B-0041-A61B-20E53D0946F5}" srcOrd="3" destOrd="0" parTransId="{F9121994-E614-AF43-8EC5-E2B61B0E33C7}" sibTransId="{F3C339AE-1B63-2045-B058-9D969E8C19E4}"/>
    <dgm:cxn modelId="{86C33E27-5A7E-D74E-9DC0-AF2A828130E1}" type="presOf" srcId="{C579E993-4B40-6A47-82DE-5927243EBB91}" destId="{47322F1F-0DF3-8A48-A78E-89DE48EBD073}" srcOrd="0" destOrd="3" presId="urn:microsoft.com/office/officeart/2005/8/layout/hList6"/>
    <dgm:cxn modelId="{A279B09B-27EB-ED46-AE3A-CD9ADE3A711D}" srcId="{275012D7-FB68-5447-9B21-2F543299E232}" destId="{3A64496C-E333-6F4B-986F-BED35577B2BB}" srcOrd="5" destOrd="0" parTransId="{43ABEF8E-F485-784A-AC91-BD28AFC143DC}" sibTransId="{9E67B67E-E222-064C-9C64-6EABBC9A6949}"/>
    <dgm:cxn modelId="{C990B46D-5F6E-9143-9CD8-9F8EF42469B9}" type="presOf" srcId="{FD8B4ED5-41F1-4147-A454-A5EDF21E60DD}" destId="{3818F8B7-501C-FB49-A52A-285B89B7671D}" srcOrd="0" destOrd="3" presId="urn:microsoft.com/office/officeart/2005/8/layout/hList6"/>
    <dgm:cxn modelId="{08C1CBE1-1FBF-7142-B57A-0A3F33DF5CEE}" srcId="{90E1F894-676B-9044-885F-EB363C240BCB}" destId="{166873D9-584A-2D45-83C9-20DF35405F62}" srcOrd="7" destOrd="0" parTransId="{30F83821-42ED-E549-A97B-646CAC46F7CF}" sibTransId="{F98A0677-7E0B-0246-969B-9E5B6533C8B1}"/>
    <dgm:cxn modelId="{8A9BB5E5-BDAC-F149-A824-9DBA2E587DC5}" type="presOf" srcId="{D295E6AB-412F-074D-BF32-93C62403F28F}" destId="{27BEA8AE-D856-E247-8031-42529C9D3464}" srcOrd="0" destOrd="0" presId="urn:microsoft.com/office/officeart/2005/8/layout/hList6"/>
    <dgm:cxn modelId="{1C1AD334-FD11-2A4C-8730-BA16EC64BB5F}" type="presOf" srcId="{ED07D43A-FB55-3D48-BFB3-9FD5C323554E}" destId="{3818F8B7-501C-FB49-A52A-285B89B7671D}" srcOrd="0" destOrd="5" presId="urn:microsoft.com/office/officeart/2005/8/layout/hList6"/>
    <dgm:cxn modelId="{6F72E81C-1BCC-254D-8480-341F9A577325}" srcId="{3A64496C-E333-6F4B-986F-BED35577B2BB}" destId="{8B615020-E69E-9949-967C-A06A1289F216}" srcOrd="3" destOrd="0" parTransId="{8CE0F0B5-C760-C244-8737-1F69B537965F}" sibTransId="{8A2755A2-E358-EE40-AF0D-8F6EB64EE6DB}"/>
    <dgm:cxn modelId="{DCDF3723-983D-EF49-9AF4-5B55509F7F15}" type="presOf" srcId="{3A64496C-E333-6F4B-986F-BED35577B2BB}" destId="{68C9E7CD-62BA-964E-8041-2C986706E3D7}" srcOrd="0" destOrd="0" presId="urn:microsoft.com/office/officeart/2005/8/layout/hList6"/>
    <dgm:cxn modelId="{DBB57CB5-B0B0-C646-90BC-A98668806020}" srcId="{A35AC581-33FB-664F-AC65-CD98C6593A07}" destId="{A1672BFE-AFBA-1641-899D-8B9F029F3696}" srcOrd="8" destOrd="0" parTransId="{52B2D2C5-FFA1-A84C-A893-ACA8D02F4BEB}" sibTransId="{6701299E-BB12-CC43-B39F-FAEDF48AD445}"/>
    <dgm:cxn modelId="{25F6B02D-6748-2840-A0C8-D5ACA961BEB5}" type="presOf" srcId="{317671B3-2C1F-D141-B2A2-028DE914DF4A}" destId="{47322F1F-0DF3-8A48-A78E-89DE48EBD073}" srcOrd="0" destOrd="0" presId="urn:microsoft.com/office/officeart/2005/8/layout/hList6"/>
    <dgm:cxn modelId="{3F7339F5-32BD-4549-AD64-48C1DB2129AA}" type="presOf" srcId="{EC6E1148-D415-674C-BF52-64224FD165BD}" destId="{3818F8B7-501C-FB49-A52A-285B89B7671D}" srcOrd="0" destOrd="8" presId="urn:microsoft.com/office/officeart/2005/8/layout/hList6"/>
    <dgm:cxn modelId="{5E237452-0604-1941-9C4E-B5AFCE14CB7E}" srcId="{90E1F894-676B-9044-885F-EB363C240BCB}" destId="{BE46D51D-C39F-E84E-A3A2-7277D7C93CDD}" srcOrd="1" destOrd="0" parTransId="{37631F2D-9EAF-DE48-AB88-AA484F9B5B23}" sibTransId="{BA8E6488-2C75-2348-A88C-0D4FC49BAD89}"/>
    <dgm:cxn modelId="{556808BE-597D-884C-AF08-4E729518D05A}" srcId="{3A64496C-E333-6F4B-986F-BED35577B2BB}" destId="{11467CC4-C53E-874A-A505-21752CD0A318}" srcOrd="4" destOrd="0" parTransId="{6A3B7517-A96F-1542-9FF1-131A3485DBD2}" sibTransId="{1DC97C1D-C191-5C47-A0AA-539042F0085E}"/>
    <dgm:cxn modelId="{E1EF0EF1-9397-E64F-928A-A485C4D495B6}" srcId="{275012D7-FB68-5447-9B21-2F543299E232}" destId="{D295E6AB-412F-074D-BF32-93C62403F28F}" srcOrd="2" destOrd="0" parTransId="{2924B5B0-3CFF-4145-9D5B-B17AF224A431}" sibTransId="{78376171-D284-A046-A20A-4A8F19AA00D3}"/>
    <dgm:cxn modelId="{06AA7E21-4259-E64E-8F15-4C57D69F161F}" srcId="{D295E6AB-412F-074D-BF32-93C62403F28F}" destId="{579C8E65-6BA3-204D-A137-4756E06BC056}" srcOrd="2" destOrd="0" parTransId="{AB3EC6E3-C4B0-E241-938B-EBB878833D15}" sibTransId="{45382982-504F-A440-9AFA-3E7951769DB2}"/>
    <dgm:cxn modelId="{85BEFAA8-8281-BC4C-B05A-9A8865A1EF1C}" type="presOf" srcId="{64A871D1-8658-BD4A-86E5-C5FA04162548}" destId="{68C9E7CD-62BA-964E-8041-2C986706E3D7}" srcOrd="0" destOrd="3" presId="urn:microsoft.com/office/officeart/2005/8/layout/hList6"/>
    <dgm:cxn modelId="{B2BA7E7B-22AD-124C-9D2D-2D834C0B78F0}" type="presOf" srcId="{0B79B574-2CE9-A54E-8784-6A56D52C7151}" destId="{27BEA8AE-D856-E247-8031-42529C9D3464}" srcOrd="0" destOrd="7" presId="urn:microsoft.com/office/officeart/2005/8/layout/hList6"/>
    <dgm:cxn modelId="{04226FBD-CE6F-AE4B-9781-60FF484C0354}" type="presOf" srcId="{D515DC82-7322-A34B-84F9-29CF63F805C4}" destId="{27BEA8AE-D856-E247-8031-42529C9D3464}" srcOrd="0" destOrd="4" presId="urn:microsoft.com/office/officeart/2005/8/layout/hList6"/>
    <dgm:cxn modelId="{30327E40-419A-0941-A50E-FEED60300D5C}" type="presOf" srcId="{20386BBF-A3B6-D747-90A7-C5C543DEC2C1}" destId="{27BEA8AE-D856-E247-8031-42529C9D3464}" srcOrd="0" destOrd="6" presId="urn:microsoft.com/office/officeart/2005/8/layout/hList6"/>
    <dgm:cxn modelId="{C1973E8E-B63E-A742-996A-D5C04CD30BD9}" srcId="{90E1F894-676B-9044-885F-EB363C240BCB}" destId="{29E97E5D-5615-7E44-A161-35B58745C598}" srcOrd="2" destOrd="0" parTransId="{38A18033-0B0D-C549-A58E-51DF3F1CC00E}" sibTransId="{38C45F1F-6AFB-2A46-AB21-C6659CB93C7E}"/>
    <dgm:cxn modelId="{E93A0C30-AF70-D14E-8434-D14C2D6786ED}" srcId="{317671B3-2C1F-D141-B2A2-028DE914DF4A}" destId="{9788992E-8043-4F47-8A2F-14AD0BAABCC3}" srcOrd="8" destOrd="0" parTransId="{12C4F479-C01A-2644-9561-527CBF8F3FC0}" sibTransId="{457744EA-9CC9-E746-B128-7A087397EC51}"/>
    <dgm:cxn modelId="{DAD7C4AE-D644-2241-9472-D3DC26AAFC20}" srcId="{D295E6AB-412F-074D-BF32-93C62403F28F}" destId="{20386BBF-A3B6-D747-90A7-C5C543DEC2C1}" srcOrd="5" destOrd="0" parTransId="{30A269E0-2133-2E45-8E01-3EF55BC9B94C}" sibTransId="{65608B47-3E99-3F49-BBFB-2B98207D2DEC}"/>
    <dgm:cxn modelId="{506E3E61-DE4D-5340-A62A-D33EF25C468C}" srcId="{3A64496C-E333-6F4B-986F-BED35577B2BB}" destId="{37660846-118B-504B-9F88-0293D338C2D7}" srcOrd="5" destOrd="0" parTransId="{D68C2472-30E8-5D47-B644-DA7F6BA95E2A}" sibTransId="{22BC2801-1D47-584F-B617-A25135BA6F67}"/>
    <dgm:cxn modelId="{BEF108E0-2F85-2045-8639-8150408CBC1E}" srcId="{317671B3-2C1F-D141-B2A2-028DE914DF4A}" destId="{01C44AAD-EC91-6C47-AEF5-9BB67D476439}" srcOrd="1" destOrd="0" parTransId="{F0555A18-3210-514D-815F-ED74CE441BFC}" sibTransId="{2EA52148-35A7-D94C-A7A7-04BDDDABA6D3}"/>
    <dgm:cxn modelId="{DCA3DFC5-B33E-354E-B5C8-573879C4FCC0}" srcId="{A35AC581-33FB-664F-AC65-CD98C6593A07}" destId="{55724A65-FA94-6B49-A9BF-D88533CA6B96}" srcOrd="6" destOrd="0" parTransId="{68C324A4-01AE-CA49-AF7F-5E5550C42871}" sibTransId="{56B5256F-FAB1-944F-BF9F-E6BB81B06BBE}"/>
    <dgm:cxn modelId="{DD1F8A74-2923-ED42-A56C-CB0683B0B99C}" type="presOf" srcId="{A35AC581-33FB-664F-AC65-CD98C6593A07}" destId="{3818F8B7-501C-FB49-A52A-285B89B7671D}" srcOrd="0" destOrd="0" presId="urn:microsoft.com/office/officeart/2005/8/layout/hList6"/>
    <dgm:cxn modelId="{B2804108-85DA-8942-A3E6-E6B704A995BA}" srcId="{90E1F894-676B-9044-885F-EB363C240BCB}" destId="{B941C9C5-F611-1345-AE39-083E871D4046}" srcOrd="8" destOrd="0" parTransId="{637B829F-3109-1443-9278-68F270672680}" sibTransId="{8F0A3B11-3E12-3F47-ACB9-3302EA2ED211}"/>
    <dgm:cxn modelId="{54DB0E0A-6382-8D4F-92E7-4598251805FF}" srcId="{90E1F894-676B-9044-885F-EB363C240BCB}" destId="{3A3AECAB-E644-7C44-9768-23508F7C177C}" srcOrd="4" destOrd="0" parTransId="{E5B4885C-9F43-1146-A981-D5DB83009A99}" sibTransId="{3F9BBEBE-DA18-7E4D-A999-DBF815E017B6}"/>
    <dgm:cxn modelId="{76FE53CB-E78E-4A4D-B5FF-D53632CAB126}" type="presOf" srcId="{A1672BFE-AFBA-1641-899D-8B9F029F3696}" destId="{3818F8B7-501C-FB49-A52A-285B89B7671D}" srcOrd="0" destOrd="9" presId="urn:microsoft.com/office/officeart/2005/8/layout/hList6"/>
    <dgm:cxn modelId="{61097B94-9D0B-8643-94C6-AF9BEF6B0168}" type="presOf" srcId="{A48E58F7-6A38-6647-86C7-2D660E0B2BCB}" destId="{3818F8B7-501C-FB49-A52A-285B89B7671D}" srcOrd="0" destOrd="1" presId="urn:microsoft.com/office/officeart/2005/8/layout/hList6"/>
    <dgm:cxn modelId="{CC974BFE-5C64-0842-BEF4-13EC39D94CA6}" type="presOf" srcId="{56065143-7F72-E644-93C2-2D2049884C63}" destId="{68C9E7CD-62BA-964E-8041-2C986706E3D7}" srcOrd="0" destOrd="2" presId="urn:microsoft.com/office/officeart/2005/8/layout/hList6"/>
    <dgm:cxn modelId="{33C8BDEA-F351-B044-A167-6FFC4CAB648A}" type="presOf" srcId="{F5F79BBD-F97C-DC4A-BB56-5778724414FA}" destId="{3818F8B7-501C-FB49-A52A-285B89B7671D}" srcOrd="0" destOrd="2" presId="urn:microsoft.com/office/officeart/2005/8/layout/hList6"/>
    <dgm:cxn modelId="{7545B766-9816-3842-9227-9DA62C070CCE}" srcId="{A35AC581-33FB-664F-AC65-CD98C6593A07}" destId="{3CA6BE94-524A-024F-9D99-9998BCFF134C}" srcOrd="5" destOrd="0" parTransId="{3E138148-2EB9-0E4C-A64B-B63AF9E0D3BF}" sibTransId="{D7FB29F5-27A5-8048-9F8D-C65F0AF0B828}"/>
    <dgm:cxn modelId="{29A0803F-0DD6-D440-8763-2250398723A4}" type="presOf" srcId="{A19BD788-F82B-0041-A61B-20E53D0946F5}" destId="{47322F1F-0DF3-8A48-A78E-89DE48EBD073}" srcOrd="0" destOrd="4" presId="urn:microsoft.com/office/officeart/2005/8/layout/hList6"/>
    <dgm:cxn modelId="{D614CA22-9DAA-BE4A-A60D-A2DF579101E7}" type="presOf" srcId="{11467CC4-C53E-874A-A505-21752CD0A318}" destId="{68C9E7CD-62BA-964E-8041-2C986706E3D7}" srcOrd="0" destOrd="5" presId="urn:microsoft.com/office/officeart/2005/8/layout/hList6"/>
    <dgm:cxn modelId="{06D5BC66-3008-3C48-B4B4-85D94545BEEE}" srcId="{A35AC581-33FB-664F-AC65-CD98C6593A07}" destId="{C0B99085-AF14-D743-83DF-FF2B743F274F}" srcOrd="3" destOrd="0" parTransId="{DE13E3AE-AC67-DD42-8EE8-F64D5AFFC5D9}" sibTransId="{FDD7D9A2-A357-C643-A191-ABBBA57B3A0F}"/>
    <dgm:cxn modelId="{CE8D6466-FAAA-F846-AE68-AC63B6746F01}" type="presOf" srcId="{788BF62F-1F0E-D041-9B14-A5764F4A345A}" destId="{27BEA8AE-D856-E247-8031-42529C9D3464}" srcOrd="0" destOrd="5" presId="urn:microsoft.com/office/officeart/2005/8/layout/hList6"/>
    <dgm:cxn modelId="{ED430724-9AB9-3D4B-B7B6-8C9A72644084}" srcId="{A35AC581-33FB-664F-AC65-CD98C6593A07}" destId="{FD8B4ED5-41F1-4147-A454-A5EDF21E60DD}" srcOrd="2" destOrd="0" parTransId="{771CDE1C-3B89-1F40-9664-2E4CE7F37134}" sibTransId="{00F787BB-BFF5-8F4A-A8E6-893F795606D4}"/>
    <dgm:cxn modelId="{5DA042BD-A24A-634A-A2B8-D414A915A6CC}" type="presOf" srcId="{CEC6CBDF-2D0A-EB42-933F-A41B91D2A7E5}" destId="{47322F1F-0DF3-8A48-A78E-89DE48EBD073}" srcOrd="0" destOrd="8" presId="urn:microsoft.com/office/officeart/2005/8/layout/hList6"/>
    <dgm:cxn modelId="{19341E2C-36CE-FA41-9A81-7ECDE87C7783}" type="presOf" srcId="{275012D7-FB68-5447-9B21-2F543299E232}" destId="{FC1619DC-2432-574C-B5B6-066FA1D84413}" srcOrd="0" destOrd="0" presId="urn:microsoft.com/office/officeart/2005/8/layout/hList6"/>
    <dgm:cxn modelId="{4D0F0B68-2F24-C84D-B6EF-873CB8BACC15}" srcId="{275012D7-FB68-5447-9B21-2F543299E232}" destId="{A35AC581-33FB-664F-AC65-CD98C6593A07}" srcOrd="0" destOrd="0" parTransId="{7969A545-25DC-094D-BAC6-08687123CEAF}" sibTransId="{5FAB9A27-5C05-1F4E-8E25-D4EAC91C9C97}"/>
    <dgm:cxn modelId="{F3F0F18B-6120-1B48-82B2-92E2DA37DF98}" type="presOf" srcId="{D604D1D8-EBB5-D74A-8595-01EF3ABB8863}" destId="{612F271F-5676-7147-9762-136E13F56476}" srcOrd="0" destOrd="2" presId="urn:microsoft.com/office/officeart/2005/8/layout/hList6"/>
    <dgm:cxn modelId="{7BBAF314-5809-5549-BA1E-95E09A6EAF21}" type="presOf" srcId="{3CA6BE94-524A-024F-9D99-9998BCFF134C}" destId="{3818F8B7-501C-FB49-A52A-285B89B7671D}" srcOrd="0" destOrd="6" presId="urn:microsoft.com/office/officeart/2005/8/layout/hList6"/>
    <dgm:cxn modelId="{22D0EC4A-5F78-9C43-AB42-A73485469CFF}" srcId="{90E1F894-676B-9044-885F-EB363C240BCB}" destId="{A51E0719-3B01-0941-AE84-2C851D59838E}" srcOrd="3" destOrd="0" parTransId="{D41376D8-5EDD-9642-9E29-E60F4AB4CF52}" sibTransId="{A40885E5-36D3-F84D-8FB7-9961AFEF4E21}"/>
    <dgm:cxn modelId="{FEC05151-E0F5-6C4A-B740-02135F6F5C01}" type="presOf" srcId="{2C44E0BA-80B1-DE4C-A8BD-63A85419AAA3}" destId="{68C9E7CD-62BA-964E-8041-2C986706E3D7}" srcOrd="0" destOrd="1" presId="urn:microsoft.com/office/officeart/2005/8/layout/hList6"/>
    <dgm:cxn modelId="{8C93A108-7788-BA4D-9C03-D6BF9C47FEE9}" type="presOf" srcId="{579C8E65-6BA3-204D-A137-4756E06BC056}" destId="{27BEA8AE-D856-E247-8031-42529C9D3464}" srcOrd="0" destOrd="3" presId="urn:microsoft.com/office/officeart/2005/8/layout/hList6"/>
    <dgm:cxn modelId="{18E360E6-2E39-9A46-B8E0-6B8F9A8F68C1}" type="presOf" srcId="{966F357F-4561-E549-A60C-71D398AEBD5D}" destId="{612F271F-5676-7147-9762-136E13F56476}" srcOrd="0" destOrd="0" presId="urn:microsoft.com/office/officeart/2005/8/layout/hList6"/>
    <dgm:cxn modelId="{647CDEEE-E480-2A44-8BA9-9E5935B27011}" type="presOf" srcId="{3A3AECAB-E644-7C44-9768-23508F7C177C}" destId="{28BF7208-57A5-7C48-A4FB-BB48EF9D3C94}" srcOrd="0" destOrd="5" presId="urn:microsoft.com/office/officeart/2005/8/layout/hList6"/>
    <dgm:cxn modelId="{E5B5D694-4B63-E645-9F31-C66913697B93}" type="presOf" srcId="{C0B99085-AF14-D743-83DF-FF2B743F274F}" destId="{3818F8B7-501C-FB49-A52A-285B89B7671D}" srcOrd="0" destOrd="4" presId="urn:microsoft.com/office/officeart/2005/8/layout/hList6"/>
    <dgm:cxn modelId="{AB19F9D2-002C-A148-B9E8-EC12D1B43E0B}" srcId="{966F357F-4561-E549-A60C-71D398AEBD5D}" destId="{54FE96D7-A1EB-7241-912E-D54486614C99}" srcOrd="3" destOrd="0" parTransId="{781920CF-1657-F141-86CE-C2728FD4371D}" sibTransId="{E7FA1409-2645-A241-8530-D45EB3CF4504}"/>
    <dgm:cxn modelId="{B98452F7-6D53-7645-BAE4-43EACC891FDD}" srcId="{966F357F-4561-E549-A60C-71D398AEBD5D}" destId="{D604D1D8-EBB5-D74A-8595-01EF3ABB8863}" srcOrd="1" destOrd="0" parTransId="{37238FFC-F7FB-1041-8514-23CDCE93C4B9}" sibTransId="{422DCC5F-037A-2244-A179-E7F05D81BC3E}"/>
    <dgm:cxn modelId="{9866C33A-E799-1848-9ADB-BD79226A6BD2}" srcId="{317671B3-2C1F-D141-B2A2-028DE914DF4A}" destId="{1D32FD6A-90E7-CA47-96CC-916949BCEB8D}" srcOrd="6" destOrd="0" parTransId="{D7561BDA-B23F-114C-BBC9-FB9C6F82CE3E}" sibTransId="{94B1C4C4-6FEE-A144-8127-8F582EDCDDE0}"/>
    <dgm:cxn modelId="{682F09B6-7935-0D42-BC55-FB658ADC586B}" srcId="{D295E6AB-412F-074D-BF32-93C62403F28F}" destId="{0B79B574-2CE9-A54E-8784-6A56D52C7151}" srcOrd="6" destOrd="0" parTransId="{34482229-DB85-E942-A25C-00D767CE494B}" sibTransId="{73EC048D-C412-4A4F-BB27-32E993786EE8}"/>
    <dgm:cxn modelId="{F95573CE-8E78-BF4C-A8F1-625F1858E04B}" srcId="{90E1F894-676B-9044-885F-EB363C240BCB}" destId="{99E94E15-013B-294D-A286-1C9635DCE3F9}" srcOrd="5" destOrd="0" parTransId="{56FB1730-EBF0-794C-AAA8-CCE5282D3830}" sibTransId="{582EA1A7-EA4F-DE4C-AF1D-4F1045EAFD87}"/>
    <dgm:cxn modelId="{4CBE5542-A4CD-834B-8F36-0AA528301180}" type="presOf" srcId="{9638D8D6-004D-E148-A682-892C27BE30B0}" destId="{612F271F-5676-7147-9762-136E13F56476}" srcOrd="0" destOrd="1" presId="urn:microsoft.com/office/officeart/2005/8/layout/hList6"/>
    <dgm:cxn modelId="{18C344E5-1BC1-2549-BD53-4B8C65B7C626}" type="presOf" srcId="{AB6FAE92-5DA0-6E4C-B706-211BA4E7648E}" destId="{27BEA8AE-D856-E247-8031-42529C9D3464}" srcOrd="0" destOrd="1" presId="urn:microsoft.com/office/officeart/2005/8/layout/hList6"/>
    <dgm:cxn modelId="{6333973E-4A2B-F04D-A7BB-BAF2C803DFC8}" srcId="{3A64496C-E333-6F4B-986F-BED35577B2BB}" destId="{56065143-7F72-E644-93C2-2D2049884C63}" srcOrd="1" destOrd="0" parTransId="{B0EFFA3C-C8A4-B545-834D-A1553148FCA1}" sibTransId="{6813421E-53D8-2B41-BE4F-7120907443D5}"/>
    <dgm:cxn modelId="{3CCD920E-191D-E148-9670-B178C73CF0EC}" type="presOf" srcId="{351E0484-DAAF-D540-840C-F94EBAA18EBF}" destId="{47322F1F-0DF3-8A48-A78E-89DE48EBD073}" srcOrd="0" destOrd="6" presId="urn:microsoft.com/office/officeart/2005/8/layout/hList6"/>
    <dgm:cxn modelId="{3E1EED37-3747-424D-A58C-211D1539262F}" srcId="{3A64496C-E333-6F4B-986F-BED35577B2BB}" destId="{2C44E0BA-80B1-DE4C-A8BD-63A85419AAA3}" srcOrd="0" destOrd="0" parTransId="{EEA493A4-696E-5049-963D-C9243CBC6B4A}" sibTransId="{08370AB6-1C72-6344-8BDA-CDC1D07E6F1F}"/>
    <dgm:cxn modelId="{400CC0AD-0726-7040-9BD1-400B98C99093}" srcId="{3A64496C-E333-6F4B-986F-BED35577B2BB}" destId="{64A871D1-8658-BD4A-86E5-C5FA04162548}" srcOrd="2" destOrd="0" parTransId="{236508EC-0E8E-294F-8683-AEA2CA10CCE2}" sibTransId="{D9EE9A70-5745-1040-B417-14FEB6EE706D}"/>
    <dgm:cxn modelId="{FAD68322-A830-F844-96B5-F57A1ACA1B78}" srcId="{90E1F894-676B-9044-885F-EB363C240BCB}" destId="{D7BA1BCD-7704-2B45-9D4A-026BE6AAE137}" srcOrd="6" destOrd="0" parTransId="{0B32F9C2-2798-6044-AEC2-F8A770DF992F}" sibTransId="{C2A30AF4-F14F-F44D-BE36-FDD810E69808}"/>
    <dgm:cxn modelId="{BB7CB6EE-61F4-B34C-BDAC-A7F2A400ACA8}" srcId="{317671B3-2C1F-D141-B2A2-028DE914DF4A}" destId="{5678A988-05A1-8F46-8BCC-67C2EEE0949C}" srcOrd="0" destOrd="0" parTransId="{070D59C3-1E8E-B44E-A0F2-8CF2F8472ED1}" sibTransId="{68895531-2333-214B-ABD4-82280AFB42DA}"/>
    <dgm:cxn modelId="{6501074D-2378-B144-9B9C-B1E3FB624EB1}" type="presOf" srcId="{01C44AAD-EC91-6C47-AEF5-9BB67D476439}" destId="{47322F1F-0DF3-8A48-A78E-89DE48EBD073}" srcOrd="0" destOrd="2" presId="urn:microsoft.com/office/officeart/2005/8/layout/hList6"/>
    <dgm:cxn modelId="{2E126963-998E-FA46-9C3C-A7C91FBF105E}" srcId="{275012D7-FB68-5447-9B21-2F543299E232}" destId="{966F357F-4561-E549-A60C-71D398AEBD5D}" srcOrd="3" destOrd="0" parTransId="{E09C5B66-F282-9540-A730-6E9CEF2C6A05}" sibTransId="{9272FE16-2A2E-3E48-9275-0C849D787889}"/>
    <dgm:cxn modelId="{028FFA38-49D1-D04D-A846-181E1B847EAD}" srcId="{90E1F894-676B-9044-885F-EB363C240BCB}" destId="{0033591D-DAFA-E241-825F-4BCDC3B05934}" srcOrd="0" destOrd="0" parTransId="{2A051F77-2590-6E4D-9336-B71D5FDA3672}" sibTransId="{ADD6954A-4C79-FE4D-9859-3270125C1E1D}"/>
    <dgm:cxn modelId="{9328601C-43B2-D147-803A-23593E4CF2CA}" srcId="{D295E6AB-412F-074D-BF32-93C62403F28F}" destId="{AB6FAE92-5DA0-6E4C-B706-211BA4E7648E}" srcOrd="0" destOrd="0" parTransId="{8F995DA9-3D8C-E74A-A244-DE0CB46FC5BF}" sibTransId="{4A9393EB-1B67-7A41-A180-5D88F00A211A}"/>
    <dgm:cxn modelId="{A31325C2-2ACF-4847-9D9F-EB3C92E89DE3}" srcId="{D295E6AB-412F-074D-BF32-93C62403F28F}" destId="{4A52E83B-AFF1-9748-BC4E-5464CA8E0563}" srcOrd="1" destOrd="0" parTransId="{9C5E2706-13AF-014B-A13D-9AC5CD83ADF3}" sibTransId="{C588D57C-1E87-7241-BB85-D2B21237D64D}"/>
    <dgm:cxn modelId="{A32B51D4-C73F-D046-A835-9C5F4E824A85}" type="presOf" srcId="{A37673C3-234E-B348-A532-46555D48F04A}" destId="{28BF7208-57A5-7C48-A4FB-BB48EF9D3C94}" srcOrd="0" destOrd="10" presId="urn:microsoft.com/office/officeart/2005/8/layout/hList6"/>
    <dgm:cxn modelId="{DAA9A909-0B16-E94D-9D2C-820EDCB88AE0}" srcId="{D295E6AB-412F-074D-BF32-93C62403F28F}" destId="{D515DC82-7322-A34B-84F9-29CF63F805C4}" srcOrd="3" destOrd="0" parTransId="{72339D36-7D69-854F-8CB4-C92C51529100}" sibTransId="{06DB84FB-C42D-C640-B9FF-52E4E465E4B9}"/>
    <dgm:cxn modelId="{CF2AD0F4-F22F-EA4B-AD96-4482DE018E6F}" type="presParOf" srcId="{FC1619DC-2432-574C-B5B6-066FA1D84413}" destId="{3818F8B7-501C-FB49-A52A-285B89B7671D}" srcOrd="0" destOrd="0" presId="urn:microsoft.com/office/officeart/2005/8/layout/hList6"/>
    <dgm:cxn modelId="{0D04F87F-4F21-BE49-BCE1-04B69AE94783}" type="presParOf" srcId="{FC1619DC-2432-574C-B5B6-066FA1D84413}" destId="{4FB2B30F-CD48-954C-80FD-0D310E1ED5EB}" srcOrd="1" destOrd="0" presId="urn:microsoft.com/office/officeart/2005/8/layout/hList6"/>
    <dgm:cxn modelId="{0CD50F6D-0DCF-C84A-865D-8F6594D296E4}" type="presParOf" srcId="{FC1619DC-2432-574C-B5B6-066FA1D84413}" destId="{47322F1F-0DF3-8A48-A78E-89DE48EBD073}" srcOrd="2" destOrd="0" presId="urn:microsoft.com/office/officeart/2005/8/layout/hList6"/>
    <dgm:cxn modelId="{789D688B-2A24-4245-9B39-DC11A9A260B2}" type="presParOf" srcId="{FC1619DC-2432-574C-B5B6-066FA1D84413}" destId="{8A12F6D9-CC96-1B45-8769-65F24DCF4523}" srcOrd="3" destOrd="0" presId="urn:microsoft.com/office/officeart/2005/8/layout/hList6"/>
    <dgm:cxn modelId="{367066C9-52B0-2B4F-AFF8-F1382A7E57B7}" type="presParOf" srcId="{FC1619DC-2432-574C-B5B6-066FA1D84413}" destId="{27BEA8AE-D856-E247-8031-42529C9D3464}" srcOrd="4" destOrd="0" presId="urn:microsoft.com/office/officeart/2005/8/layout/hList6"/>
    <dgm:cxn modelId="{1D9A3A6E-C96D-164E-8714-6738926EBCC9}" type="presParOf" srcId="{FC1619DC-2432-574C-B5B6-066FA1D84413}" destId="{F3F8FE1A-AFA1-454B-BEC9-A7B0FB9D743B}" srcOrd="5" destOrd="0" presId="urn:microsoft.com/office/officeart/2005/8/layout/hList6"/>
    <dgm:cxn modelId="{1893A863-8F09-EE4B-A4A2-73B64AAE1D8E}" type="presParOf" srcId="{FC1619DC-2432-574C-B5B6-066FA1D84413}" destId="{612F271F-5676-7147-9762-136E13F56476}" srcOrd="6" destOrd="0" presId="urn:microsoft.com/office/officeart/2005/8/layout/hList6"/>
    <dgm:cxn modelId="{4DD6A19B-4595-9048-9D1A-78F65C2AEA6F}" type="presParOf" srcId="{FC1619DC-2432-574C-B5B6-066FA1D84413}" destId="{63A5C33E-424B-FC44-8F37-AF38D5D10271}" srcOrd="7" destOrd="0" presId="urn:microsoft.com/office/officeart/2005/8/layout/hList6"/>
    <dgm:cxn modelId="{FD953AE2-7439-0640-8530-BFFABF99FF7E}" type="presParOf" srcId="{FC1619DC-2432-574C-B5B6-066FA1D84413}" destId="{28BF7208-57A5-7C48-A4FB-BB48EF9D3C94}" srcOrd="8" destOrd="0" presId="urn:microsoft.com/office/officeart/2005/8/layout/hList6"/>
    <dgm:cxn modelId="{F94E20FF-0DE7-5B41-8E34-BF8272157D12}" type="presParOf" srcId="{FC1619DC-2432-574C-B5B6-066FA1D84413}" destId="{E6BD0023-54AC-6142-83EC-265EF4ADF017}" srcOrd="9" destOrd="0" presId="urn:microsoft.com/office/officeart/2005/8/layout/hList6"/>
    <dgm:cxn modelId="{F8F0FDF1-C874-014F-8F99-328CC94E4459}" type="presParOf" srcId="{FC1619DC-2432-574C-B5B6-066FA1D84413}" destId="{68C9E7CD-62BA-964E-8041-2C986706E3D7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C6806E-CB06-4A2F-97D6-CD8DAD975A40}" type="doc">
      <dgm:prSet loTypeId="urn:microsoft.com/office/officeart/2005/8/layout/default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3BC54EC2-ECA8-4A61-81D9-A625FE19C885}">
      <dgm:prSet phldrT="[Text]"/>
      <dgm:spPr/>
      <dgm:t>
        <a:bodyPr/>
        <a:lstStyle/>
        <a:p>
          <a:r>
            <a:rPr lang="en-US" dirty="0"/>
            <a:t>Public</a:t>
          </a:r>
        </a:p>
      </dgm:t>
    </dgm:pt>
    <dgm:pt modelId="{E753854D-7C0A-4817-AE3A-03E2B6558991}" type="parTrans" cxnId="{F582823A-CD55-48D4-B812-D56729EBBFBA}">
      <dgm:prSet/>
      <dgm:spPr/>
      <dgm:t>
        <a:bodyPr/>
        <a:lstStyle/>
        <a:p>
          <a:endParaRPr lang="en-US"/>
        </a:p>
      </dgm:t>
    </dgm:pt>
    <dgm:pt modelId="{3E6CE2AD-0DDA-4826-9BCA-9956ED0A095B}" type="sibTrans" cxnId="{F582823A-CD55-48D4-B812-D56729EBBFBA}">
      <dgm:prSet/>
      <dgm:spPr/>
      <dgm:t>
        <a:bodyPr/>
        <a:lstStyle/>
        <a:p>
          <a:endParaRPr lang="en-US"/>
        </a:p>
      </dgm:t>
    </dgm:pt>
    <dgm:pt modelId="{78DB59DB-156D-41AA-A983-8F9CBBCCBFFA}">
      <dgm:prSet phldrT="[Text]" custT="1"/>
      <dgm:spPr/>
      <dgm:t>
        <a:bodyPr/>
        <a:lstStyle/>
        <a:p>
          <a:r>
            <a:rPr lang="en-US" sz="2400" dirty="0"/>
            <a:t>Health Sector</a:t>
          </a:r>
        </a:p>
      </dgm:t>
    </dgm:pt>
    <dgm:pt modelId="{8AAC3E99-DB1F-4B0E-95DD-01DA0EE5AF0B}" type="parTrans" cxnId="{E83EF997-A162-4EBD-86FC-6819F7141E19}">
      <dgm:prSet/>
      <dgm:spPr/>
      <dgm:t>
        <a:bodyPr/>
        <a:lstStyle/>
        <a:p>
          <a:endParaRPr lang="en-US"/>
        </a:p>
      </dgm:t>
    </dgm:pt>
    <dgm:pt modelId="{34D603A4-0DBF-4704-BDF1-8DAE3144C74B}" type="sibTrans" cxnId="{E83EF997-A162-4EBD-86FC-6819F7141E19}">
      <dgm:prSet/>
      <dgm:spPr/>
      <dgm:t>
        <a:bodyPr/>
        <a:lstStyle/>
        <a:p>
          <a:endParaRPr lang="en-US"/>
        </a:p>
      </dgm:t>
    </dgm:pt>
    <dgm:pt modelId="{46DBA651-B275-4BA9-9061-91E699FFFE54}">
      <dgm:prSet custT="1"/>
      <dgm:spPr/>
      <dgm:t>
        <a:bodyPr/>
        <a:lstStyle/>
        <a:p>
          <a:r>
            <a:rPr lang="en-US" sz="1800" dirty="0"/>
            <a:t>Clear delineation of roles</a:t>
          </a:r>
        </a:p>
      </dgm:t>
    </dgm:pt>
    <dgm:pt modelId="{69DA759A-95F2-4953-8AC7-5861215A909B}" type="parTrans" cxnId="{5081F403-AC20-4D91-B16F-564EB5F489F1}">
      <dgm:prSet/>
      <dgm:spPr/>
      <dgm:t>
        <a:bodyPr/>
        <a:lstStyle/>
        <a:p>
          <a:endParaRPr lang="en-US"/>
        </a:p>
      </dgm:t>
    </dgm:pt>
    <dgm:pt modelId="{BCAC24F6-E046-42CE-9F34-C5A5B06B4B30}" type="sibTrans" cxnId="{5081F403-AC20-4D91-B16F-564EB5F489F1}">
      <dgm:prSet/>
      <dgm:spPr/>
      <dgm:t>
        <a:bodyPr/>
        <a:lstStyle/>
        <a:p>
          <a:endParaRPr lang="en-US"/>
        </a:p>
      </dgm:t>
    </dgm:pt>
    <dgm:pt modelId="{237C74D3-403A-419B-BE58-2D152D3D0FA0}">
      <dgm:prSet custT="1"/>
      <dgm:spPr/>
      <dgm:t>
        <a:bodyPr/>
        <a:lstStyle/>
        <a:p>
          <a:r>
            <a:rPr lang="en-US" sz="1800" dirty="0"/>
            <a:t>Smooth government interactions</a:t>
          </a:r>
        </a:p>
      </dgm:t>
    </dgm:pt>
    <dgm:pt modelId="{0EBA92E7-5FD4-46B0-8A0D-82AD9A34A744}" type="parTrans" cxnId="{D124207E-27BF-4C75-A1F7-D4968159C716}">
      <dgm:prSet/>
      <dgm:spPr/>
      <dgm:t>
        <a:bodyPr/>
        <a:lstStyle/>
        <a:p>
          <a:endParaRPr lang="en-US"/>
        </a:p>
      </dgm:t>
    </dgm:pt>
    <dgm:pt modelId="{88BAAE4E-69BF-44D3-9E94-A4344EA97DBC}" type="sibTrans" cxnId="{D124207E-27BF-4C75-A1F7-D4968159C716}">
      <dgm:prSet/>
      <dgm:spPr/>
      <dgm:t>
        <a:bodyPr/>
        <a:lstStyle/>
        <a:p>
          <a:endParaRPr lang="en-US"/>
        </a:p>
      </dgm:t>
    </dgm:pt>
    <dgm:pt modelId="{D33C9CF1-1683-40F2-A940-2ECF65BFA189}">
      <dgm:prSet custT="1"/>
      <dgm:spPr/>
      <dgm:t>
        <a:bodyPr/>
        <a:lstStyle/>
        <a:p>
          <a:r>
            <a:rPr lang="en-US" sz="1800" dirty="0"/>
            <a:t>Access to quality statistics data</a:t>
          </a:r>
        </a:p>
      </dgm:t>
    </dgm:pt>
    <dgm:pt modelId="{5C08268A-ABE5-4B78-8678-04D0F655EB1E}" type="parTrans" cxnId="{7A69B06A-939B-48E1-A210-7D69D5580120}">
      <dgm:prSet/>
      <dgm:spPr/>
      <dgm:t>
        <a:bodyPr/>
        <a:lstStyle/>
        <a:p>
          <a:endParaRPr lang="en-US"/>
        </a:p>
      </dgm:t>
    </dgm:pt>
    <dgm:pt modelId="{C34937CF-5FEF-4A40-AF00-7D0BE872A32D}" type="sibTrans" cxnId="{7A69B06A-939B-48E1-A210-7D69D5580120}">
      <dgm:prSet/>
      <dgm:spPr/>
      <dgm:t>
        <a:bodyPr/>
        <a:lstStyle/>
        <a:p>
          <a:endParaRPr lang="en-US"/>
        </a:p>
      </dgm:t>
    </dgm:pt>
    <dgm:pt modelId="{2CB43A71-696C-FE41-B54B-D6A02056D932}">
      <dgm:prSet/>
      <dgm:spPr/>
      <dgm:t>
        <a:bodyPr/>
        <a:lstStyle/>
        <a:p>
          <a:r>
            <a:rPr lang="en-US" dirty="0"/>
            <a:t>CRVS </a:t>
          </a:r>
        </a:p>
      </dgm:t>
    </dgm:pt>
    <dgm:pt modelId="{6B562BE2-A434-C341-AC73-822E5B84569A}" type="parTrans" cxnId="{49F378C6-A7AA-D64C-ABA5-810BFF61801C}">
      <dgm:prSet/>
      <dgm:spPr/>
      <dgm:t>
        <a:bodyPr/>
        <a:lstStyle/>
        <a:p>
          <a:endParaRPr lang="en-US"/>
        </a:p>
      </dgm:t>
    </dgm:pt>
    <dgm:pt modelId="{FEFAE765-1421-1141-8F2E-81D0BEBEA8C1}" type="sibTrans" cxnId="{49F378C6-A7AA-D64C-ABA5-810BFF61801C}">
      <dgm:prSet/>
      <dgm:spPr/>
      <dgm:t>
        <a:bodyPr/>
        <a:lstStyle/>
        <a:p>
          <a:endParaRPr lang="en-US"/>
        </a:p>
      </dgm:t>
    </dgm:pt>
    <dgm:pt modelId="{089642C4-88D5-094A-B1E4-60C723C8AA93}">
      <dgm:prSet phldrT="[Text]" custT="1"/>
      <dgm:spPr/>
      <dgm:t>
        <a:bodyPr/>
        <a:lstStyle/>
        <a:p>
          <a:r>
            <a:rPr lang="en-US" sz="2400"/>
            <a:t>Nat'l Gov't</a:t>
          </a:r>
          <a:endParaRPr lang="en-US" sz="2400" dirty="0"/>
        </a:p>
      </dgm:t>
    </dgm:pt>
    <dgm:pt modelId="{C4945FB7-91E1-5D4A-B965-04BAB0D2E18A}" type="parTrans" cxnId="{B9805A61-67C5-454D-82EC-76E2C1E8457F}">
      <dgm:prSet/>
      <dgm:spPr/>
      <dgm:t>
        <a:bodyPr/>
        <a:lstStyle/>
        <a:p>
          <a:endParaRPr lang="en-US"/>
        </a:p>
      </dgm:t>
    </dgm:pt>
    <dgm:pt modelId="{448E2DB0-9B26-A240-8748-F08139F8D4A0}" type="sibTrans" cxnId="{B9805A61-67C5-454D-82EC-76E2C1E8457F}">
      <dgm:prSet/>
      <dgm:spPr/>
      <dgm:t>
        <a:bodyPr/>
        <a:lstStyle/>
        <a:p>
          <a:endParaRPr lang="en-US"/>
        </a:p>
      </dgm:t>
    </dgm:pt>
    <dgm:pt modelId="{1ECBB96D-EA0D-9A44-BAE1-DAECC1463795}">
      <dgm:prSet phldrT="[Text]"/>
      <dgm:spPr/>
      <dgm:t>
        <a:bodyPr/>
        <a:lstStyle/>
        <a:p>
          <a:r>
            <a:rPr lang="en-US" baseline="0" dirty="0"/>
            <a:t>Easy, quick, free, universal registration</a:t>
          </a:r>
          <a:endParaRPr lang="en-US" dirty="0"/>
        </a:p>
      </dgm:t>
    </dgm:pt>
    <dgm:pt modelId="{6455BE3C-ACC3-1146-8539-25A16584B39D}" type="parTrans" cxnId="{14224EB0-D5FD-0B41-9931-39385C34D871}">
      <dgm:prSet/>
      <dgm:spPr/>
      <dgm:t>
        <a:bodyPr/>
        <a:lstStyle/>
        <a:p>
          <a:endParaRPr lang="en-US"/>
        </a:p>
      </dgm:t>
    </dgm:pt>
    <dgm:pt modelId="{DA7B6641-7379-D040-8124-210575AC3391}" type="sibTrans" cxnId="{14224EB0-D5FD-0B41-9931-39385C34D871}">
      <dgm:prSet/>
      <dgm:spPr/>
      <dgm:t>
        <a:bodyPr/>
        <a:lstStyle/>
        <a:p>
          <a:endParaRPr lang="en-US"/>
        </a:p>
      </dgm:t>
    </dgm:pt>
    <dgm:pt modelId="{F1B0F46F-3C72-1E45-BE64-117C043F3A87}">
      <dgm:prSet phldrT="[Text]"/>
      <dgm:spPr/>
      <dgm:t>
        <a:bodyPr/>
        <a:lstStyle/>
        <a:p>
          <a:r>
            <a:rPr lang="en-US" baseline="0" dirty="0" smtClean="0"/>
            <a:t>Exercise individual </a:t>
          </a:r>
          <a:r>
            <a:rPr lang="en-US" baseline="0" dirty="0"/>
            <a:t>benefits of registration</a:t>
          </a:r>
          <a:endParaRPr lang="en-US" dirty="0"/>
        </a:p>
      </dgm:t>
    </dgm:pt>
    <dgm:pt modelId="{0192E702-9E47-BE41-B823-7466D792A539}" type="parTrans" cxnId="{C65BA084-0E6B-CB47-8AB9-B3EFD2B0829A}">
      <dgm:prSet/>
      <dgm:spPr/>
      <dgm:t>
        <a:bodyPr/>
        <a:lstStyle/>
        <a:p>
          <a:endParaRPr lang="en-US"/>
        </a:p>
      </dgm:t>
    </dgm:pt>
    <dgm:pt modelId="{41AEF571-E317-5547-A9A4-D843EA4DA6A1}" type="sibTrans" cxnId="{C65BA084-0E6B-CB47-8AB9-B3EFD2B0829A}">
      <dgm:prSet/>
      <dgm:spPr/>
      <dgm:t>
        <a:bodyPr/>
        <a:lstStyle/>
        <a:p>
          <a:endParaRPr lang="en-US"/>
        </a:p>
      </dgm:t>
    </dgm:pt>
    <dgm:pt modelId="{D74535D4-234B-9D4D-9A31-D1D971263C61}">
      <dgm:prSet/>
      <dgm:spPr/>
      <dgm:t>
        <a:bodyPr/>
        <a:lstStyle/>
        <a:p>
          <a:r>
            <a:rPr lang="en-US" dirty="0"/>
            <a:t>Clear, </a:t>
          </a:r>
          <a:r>
            <a:rPr lang="en-US" dirty="0" smtClean="0"/>
            <a:t>efficient, and cost-effective procedures</a:t>
          </a:r>
          <a:endParaRPr lang="en-US" dirty="0"/>
        </a:p>
      </dgm:t>
    </dgm:pt>
    <dgm:pt modelId="{C9207B52-1CA5-4F45-BA59-6EF9B7642B17}" type="parTrans" cxnId="{A65683E0-16AA-2C42-AAA0-923EF108369A}">
      <dgm:prSet/>
      <dgm:spPr/>
      <dgm:t>
        <a:bodyPr/>
        <a:lstStyle/>
        <a:p>
          <a:endParaRPr lang="en-US"/>
        </a:p>
      </dgm:t>
    </dgm:pt>
    <dgm:pt modelId="{28808939-B989-DC42-BA1D-57844D7153CF}" type="sibTrans" cxnId="{A65683E0-16AA-2C42-AAA0-923EF108369A}">
      <dgm:prSet/>
      <dgm:spPr/>
      <dgm:t>
        <a:bodyPr/>
        <a:lstStyle/>
        <a:p>
          <a:endParaRPr lang="en-US"/>
        </a:p>
      </dgm:t>
    </dgm:pt>
    <dgm:pt modelId="{179EF8AF-7E6E-6C4A-ACAC-1BA9281A955A}">
      <dgm:prSet/>
      <dgm:spPr/>
      <dgm:t>
        <a:bodyPr/>
        <a:lstStyle/>
        <a:p>
          <a:r>
            <a:rPr lang="en-US" dirty="0"/>
            <a:t>High-quality data</a:t>
          </a:r>
        </a:p>
      </dgm:t>
    </dgm:pt>
    <dgm:pt modelId="{3D19A949-CB9A-6649-A911-8F29E8FAACD0}" type="parTrans" cxnId="{42121492-AB94-3840-8BFD-4E14AAE60028}">
      <dgm:prSet/>
      <dgm:spPr/>
      <dgm:t>
        <a:bodyPr/>
        <a:lstStyle/>
        <a:p>
          <a:endParaRPr lang="en-US"/>
        </a:p>
      </dgm:t>
    </dgm:pt>
    <dgm:pt modelId="{34CF6613-0EF0-6D4D-B848-6E3D06DF2205}" type="sibTrans" cxnId="{42121492-AB94-3840-8BFD-4E14AAE60028}">
      <dgm:prSet/>
      <dgm:spPr/>
      <dgm:t>
        <a:bodyPr/>
        <a:lstStyle/>
        <a:p>
          <a:endParaRPr lang="en-US"/>
        </a:p>
      </dgm:t>
    </dgm:pt>
    <dgm:pt modelId="{22E34454-27DF-FC4A-B337-427A422E5C9E}">
      <dgm:prSet custT="1"/>
      <dgm:spPr/>
      <dgm:t>
        <a:bodyPr/>
        <a:lstStyle/>
        <a:p>
          <a:r>
            <a:rPr lang="en-US" sz="1800" dirty="0"/>
            <a:t>Legal </a:t>
          </a:r>
          <a:r>
            <a:rPr lang="en-US" sz="1800" dirty="0" smtClean="0"/>
            <a:t>application of </a:t>
          </a:r>
          <a:r>
            <a:rPr lang="en-US" sz="1800" dirty="0"/>
            <a:t>verbal autopsy</a:t>
          </a:r>
        </a:p>
      </dgm:t>
    </dgm:pt>
    <dgm:pt modelId="{C44F302A-764A-6248-901E-794FD6DA0390}" type="parTrans" cxnId="{AFC647FB-FE08-C848-8337-9A4F13CA1E86}">
      <dgm:prSet/>
      <dgm:spPr/>
      <dgm:t>
        <a:bodyPr/>
        <a:lstStyle/>
        <a:p>
          <a:endParaRPr lang="en-US"/>
        </a:p>
      </dgm:t>
    </dgm:pt>
    <dgm:pt modelId="{446EE2DD-596B-8E44-BB0A-837438913B9C}" type="sibTrans" cxnId="{AFC647FB-FE08-C848-8337-9A4F13CA1E86}">
      <dgm:prSet/>
      <dgm:spPr/>
      <dgm:t>
        <a:bodyPr/>
        <a:lstStyle/>
        <a:p>
          <a:endParaRPr lang="en-US"/>
        </a:p>
      </dgm:t>
    </dgm:pt>
    <dgm:pt modelId="{3EC28288-D038-F249-B34B-5946FD199971}">
      <dgm:prSet custT="1"/>
      <dgm:spPr/>
      <dgm:t>
        <a:bodyPr/>
        <a:lstStyle/>
        <a:p>
          <a:r>
            <a:rPr lang="en-US" sz="2200" dirty="0"/>
            <a:t>Other Gov't Agencies</a:t>
          </a:r>
        </a:p>
      </dgm:t>
    </dgm:pt>
    <dgm:pt modelId="{30C47956-9382-C54F-B504-A92579FEB0A4}" type="parTrans" cxnId="{602AED95-F32A-DA4C-8EC5-8841EE88CE1B}">
      <dgm:prSet/>
      <dgm:spPr/>
      <dgm:t>
        <a:bodyPr/>
        <a:lstStyle/>
        <a:p>
          <a:endParaRPr lang="en-US"/>
        </a:p>
      </dgm:t>
    </dgm:pt>
    <dgm:pt modelId="{FCDC8CCC-77F8-6E48-955B-79A4CB865A09}" type="sibTrans" cxnId="{602AED95-F32A-DA4C-8EC5-8841EE88CE1B}">
      <dgm:prSet/>
      <dgm:spPr/>
      <dgm:t>
        <a:bodyPr/>
        <a:lstStyle/>
        <a:p>
          <a:endParaRPr lang="en-US"/>
        </a:p>
      </dgm:t>
    </dgm:pt>
    <dgm:pt modelId="{8350A29F-B536-4847-B6A2-6EFD984CB68C}">
      <dgm:prSet custT="1"/>
      <dgm:spPr/>
      <dgm:t>
        <a:bodyPr/>
        <a:lstStyle/>
        <a:p>
          <a:r>
            <a:rPr lang="en-US" sz="1800" dirty="0"/>
            <a:t>Reliable validation for ID, immigration, voting, education, pensions, driving, police and more</a:t>
          </a:r>
        </a:p>
      </dgm:t>
    </dgm:pt>
    <dgm:pt modelId="{40A0B0A8-B63A-C74E-B3E2-664BED7B985F}" type="parTrans" cxnId="{E5FAE5A6-A6FF-464E-A891-037D29D2C0FC}">
      <dgm:prSet/>
      <dgm:spPr/>
      <dgm:t>
        <a:bodyPr/>
        <a:lstStyle/>
        <a:p>
          <a:endParaRPr lang="en-US"/>
        </a:p>
      </dgm:t>
    </dgm:pt>
    <dgm:pt modelId="{4262FD9D-8ECF-5844-9EBF-51398C43FA04}" type="sibTrans" cxnId="{E5FAE5A6-A6FF-464E-A891-037D29D2C0FC}">
      <dgm:prSet/>
      <dgm:spPr/>
      <dgm:t>
        <a:bodyPr/>
        <a:lstStyle/>
        <a:p>
          <a:endParaRPr lang="en-US"/>
        </a:p>
      </dgm:t>
    </dgm:pt>
    <dgm:pt modelId="{45C1CE37-AF40-7047-A68A-E0029153452C}">
      <dgm:prSet custT="1"/>
      <dgm:spPr/>
      <dgm:t>
        <a:bodyPr/>
        <a:lstStyle/>
        <a:p>
          <a:r>
            <a:rPr lang="en-US" sz="2200" dirty="0"/>
            <a:t>Private Companies</a:t>
          </a:r>
        </a:p>
      </dgm:t>
    </dgm:pt>
    <dgm:pt modelId="{2C4F079A-300E-0740-ADC5-3A514EC854FC}" type="parTrans" cxnId="{45F6A4D9-713D-BD40-A80E-E886AD679B7B}">
      <dgm:prSet/>
      <dgm:spPr/>
      <dgm:t>
        <a:bodyPr/>
        <a:lstStyle/>
        <a:p>
          <a:endParaRPr lang="en-US"/>
        </a:p>
      </dgm:t>
    </dgm:pt>
    <dgm:pt modelId="{588B80A8-6D6C-C84B-BE79-C20AE24521F7}" type="sibTrans" cxnId="{45F6A4D9-713D-BD40-A80E-E886AD679B7B}">
      <dgm:prSet/>
      <dgm:spPr/>
      <dgm:t>
        <a:bodyPr/>
        <a:lstStyle/>
        <a:p>
          <a:endParaRPr lang="en-US"/>
        </a:p>
      </dgm:t>
    </dgm:pt>
    <dgm:pt modelId="{E4FFA4D7-52DD-3442-85C6-884E974F4833}">
      <dgm:prSet custT="1"/>
      <dgm:spPr/>
      <dgm:t>
        <a:bodyPr/>
        <a:lstStyle/>
        <a:p>
          <a:r>
            <a:rPr lang="en-US" sz="1800" dirty="0"/>
            <a:t>Confidence in customers' identity </a:t>
          </a:r>
        </a:p>
      </dgm:t>
    </dgm:pt>
    <dgm:pt modelId="{EF6F989B-5CB7-FC4A-96ED-C05C5FC96332}" type="parTrans" cxnId="{1754A7BC-FA25-D143-A336-73DDF0209AA0}">
      <dgm:prSet/>
      <dgm:spPr/>
      <dgm:t>
        <a:bodyPr/>
        <a:lstStyle/>
        <a:p>
          <a:endParaRPr lang="en-US"/>
        </a:p>
      </dgm:t>
    </dgm:pt>
    <dgm:pt modelId="{156BB7FA-C969-0E46-A760-7B25170C1475}" type="sibTrans" cxnId="{1754A7BC-FA25-D143-A336-73DDF0209AA0}">
      <dgm:prSet/>
      <dgm:spPr/>
      <dgm:t>
        <a:bodyPr/>
        <a:lstStyle/>
        <a:p>
          <a:endParaRPr lang="en-US"/>
        </a:p>
      </dgm:t>
    </dgm:pt>
    <dgm:pt modelId="{4E7E2C0F-7D32-2849-92C5-9FBABD80F694}" type="pres">
      <dgm:prSet presAssocID="{61C6806E-CB06-4A2F-97D6-CD8DAD975A4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1760FFF-69B6-A247-91EC-CEFB5E58F9E2}" type="pres">
      <dgm:prSet presAssocID="{3BC54EC2-ECA8-4A61-81D9-A625FE19C88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F64C0-E732-494F-8EB2-7D96BEF6C9BD}" type="pres">
      <dgm:prSet presAssocID="{3E6CE2AD-0DDA-4826-9BCA-9956ED0A095B}" presName="sibTrans" presStyleCnt="0"/>
      <dgm:spPr/>
    </dgm:pt>
    <dgm:pt modelId="{48B2C116-358C-DD40-BD6E-D3765279B7C0}" type="pres">
      <dgm:prSet presAssocID="{089642C4-88D5-094A-B1E4-60C723C8AA9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AC740-7247-294A-8A2A-1386C18EADE5}" type="pres">
      <dgm:prSet presAssocID="{448E2DB0-9B26-A240-8748-F08139F8D4A0}" presName="sibTrans" presStyleCnt="0"/>
      <dgm:spPr/>
    </dgm:pt>
    <dgm:pt modelId="{B1F431AC-D589-3741-81AC-398EA821E933}" type="pres">
      <dgm:prSet presAssocID="{2CB43A71-696C-FE41-B54B-D6A02056D93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DF57E8-24FA-B44E-9A04-78416014B152}" type="pres">
      <dgm:prSet presAssocID="{FEFAE765-1421-1141-8F2E-81D0BEBEA8C1}" presName="sibTrans" presStyleCnt="0"/>
      <dgm:spPr/>
    </dgm:pt>
    <dgm:pt modelId="{33FB7E57-BBED-4A44-A9DC-2C5B5F5443C3}" type="pres">
      <dgm:prSet presAssocID="{78DB59DB-156D-41AA-A983-8F9CBBCCBFF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3B1AFD-802F-4443-AC6C-3625122CAB2A}" type="pres">
      <dgm:prSet presAssocID="{34D603A4-0DBF-4704-BDF1-8DAE3144C74B}" presName="sibTrans" presStyleCnt="0"/>
      <dgm:spPr/>
    </dgm:pt>
    <dgm:pt modelId="{596905CC-BCE7-754D-805E-817AB7D685EC}" type="pres">
      <dgm:prSet presAssocID="{3EC28288-D038-F249-B34B-5946FD19997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C5CED-6948-2047-8C05-8886DADF6D9F}" type="pres">
      <dgm:prSet presAssocID="{FCDC8CCC-77F8-6E48-955B-79A4CB865A09}" presName="sibTrans" presStyleCnt="0"/>
      <dgm:spPr/>
    </dgm:pt>
    <dgm:pt modelId="{DB34A401-E278-1A41-9D96-BFAE619CA160}" type="pres">
      <dgm:prSet presAssocID="{45C1CE37-AF40-7047-A68A-E0029153452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47CC2D-0859-B340-86C0-74E4D4F68530}" type="presOf" srcId="{45C1CE37-AF40-7047-A68A-E0029153452C}" destId="{DB34A401-E278-1A41-9D96-BFAE619CA160}" srcOrd="0" destOrd="0" presId="urn:microsoft.com/office/officeart/2005/8/layout/default"/>
    <dgm:cxn modelId="{03B8E09A-75DC-4C4E-B516-F479360C601F}" type="presOf" srcId="{61C6806E-CB06-4A2F-97D6-CD8DAD975A40}" destId="{4E7E2C0F-7D32-2849-92C5-9FBABD80F694}" srcOrd="0" destOrd="0" presId="urn:microsoft.com/office/officeart/2005/8/layout/default"/>
    <dgm:cxn modelId="{E83EF997-A162-4EBD-86FC-6819F7141E19}" srcId="{61C6806E-CB06-4A2F-97D6-CD8DAD975A40}" destId="{78DB59DB-156D-41AA-A983-8F9CBBCCBFFA}" srcOrd="3" destOrd="0" parTransId="{8AAC3E99-DB1F-4B0E-95DD-01DA0EE5AF0B}" sibTransId="{34D603A4-0DBF-4704-BDF1-8DAE3144C74B}"/>
    <dgm:cxn modelId="{14252FC2-D598-D141-A5C4-4CBE0A3682A9}" type="presOf" srcId="{F1B0F46F-3C72-1E45-BE64-117C043F3A87}" destId="{21760FFF-69B6-A247-91EC-CEFB5E58F9E2}" srcOrd="0" destOrd="2" presId="urn:microsoft.com/office/officeart/2005/8/layout/default"/>
    <dgm:cxn modelId="{1754A7BC-FA25-D143-A336-73DDF0209AA0}" srcId="{45C1CE37-AF40-7047-A68A-E0029153452C}" destId="{E4FFA4D7-52DD-3442-85C6-884E974F4833}" srcOrd="0" destOrd="0" parTransId="{EF6F989B-5CB7-FC4A-96ED-C05C5FC96332}" sibTransId="{156BB7FA-C969-0E46-A760-7B25170C1475}"/>
    <dgm:cxn modelId="{45F6A4D9-713D-BD40-A80E-E886AD679B7B}" srcId="{61C6806E-CB06-4A2F-97D6-CD8DAD975A40}" destId="{45C1CE37-AF40-7047-A68A-E0029153452C}" srcOrd="5" destOrd="0" parTransId="{2C4F079A-300E-0740-ADC5-3A514EC854FC}" sibTransId="{588B80A8-6D6C-C84B-BE79-C20AE24521F7}"/>
    <dgm:cxn modelId="{7A69B06A-939B-48E1-A210-7D69D5580120}" srcId="{78DB59DB-156D-41AA-A983-8F9CBBCCBFFA}" destId="{D33C9CF1-1683-40F2-A940-2ECF65BFA189}" srcOrd="0" destOrd="0" parTransId="{5C08268A-ABE5-4B78-8678-04D0F655EB1E}" sibTransId="{C34937CF-5FEF-4A40-AF00-7D0BE872A32D}"/>
    <dgm:cxn modelId="{F582823A-CD55-48D4-B812-D56729EBBFBA}" srcId="{61C6806E-CB06-4A2F-97D6-CD8DAD975A40}" destId="{3BC54EC2-ECA8-4A61-81D9-A625FE19C885}" srcOrd="0" destOrd="0" parTransId="{E753854D-7C0A-4817-AE3A-03E2B6558991}" sibTransId="{3E6CE2AD-0DDA-4826-9BCA-9956ED0A095B}"/>
    <dgm:cxn modelId="{FEF99EB0-D709-BD4A-B78B-33D48F10F17A}" type="presOf" srcId="{8350A29F-B536-4847-B6A2-6EFD984CB68C}" destId="{596905CC-BCE7-754D-805E-817AB7D685EC}" srcOrd="0" destOrd="1" presId="urn:microsoft.com/office/officeart/2005/8/layout/default"/>
    <dgm:cxn modelId="{1097EC39-73F8-564B-B593-3CF861C1FDEB}" type="presOf" srcId="{237C74D3-403A-419B-BE58-2D152D3D0FA0}" destId="{48B2C116-358C-DD40-BD6E-D3765279B7C0}" srcOrd="0" destOrd="2" presId="urn:microsoft.com/office/officeart/2005/8/layout/default"/>
    <dgm:cxn modelId="{A5F69347-0AF6-7343-8E4A-1B2B27E1E70D}" type="presOf" srcId="{D33C9CF1-1683-40F2-A940-2ECF65BFA189}" destId="{33FB7E57-BBED-4A44-A9DC-2C5B5F5443C3}" srcOrd="0" destOrd="1" presId="urn:microsoft.com/office/officeart/2005/8/layout/default"/>
    <dgm:cxn modelId="{85DF611F-AEB4-E347-95C1-0BC8AE78591F}" type="presOf" srcId="{E4FFA4D7-52DD-3442-85C6-884E974F4833}" destId="{DB34A401-E278-1A41-9D96-BFAE619CA160}" srcOrd="0" destOrd="1" presId="urn:microsoft.com/office/officeart/2005/8/layout/default"/>
    <dgm:cxn modelId="{92AD61D2-E836-BA4C-80DE-20A9A0F46C2C}" type="presOf" srcId="{1ECBB96D-EA0D-9A44-BAE1-DAECC1463795}" destId="{21760FFF-69B6-A247-91EC-CEFB5E58F9E2}" srcOrd="0" destOrd="1" presId="urn:microsoft.com/office/officeart/2005/8/layout/default"/>
    <dgm:cxn modelId="{DDEFC8B3-C3E5-5142-AC6B-EAF4ACACBC28}" type="presOf" srcId="{179EF8AF-7E6E-6C4A-ACAC-1BA9281A955A}" destId="{B1F431AC-D589-3741-81AC-398EA821E933}" srcOrd="0" destOrd="2" presId="urn:microsoft.com/office/officeart/2005/8/layout/default"/>
    <dgm:cxn modelId="{8B2EE6F8-B5F0-1F4B-BD47-0F6095343D1F}" type="presOf" srcId="{2CB43A71-696C-FE41-B54B-D6A02056D932}" destId="{B1F431AC-D589-3741-81AC-398EA821E933}" srcOrd="0" destOrd="0" presId="urn:microsoft.com/office/officeart/2005/8/layout/default"/>
    <dgm:cxn modelId="{956C4F54-4611-9147-A20D-032096E1F548}" type="presOf" srcId="{3BC54EC2-ECA8-4A61-81D9-A625FE19C885}" destId="{21760FFF-69B6-A247-91EC-CEFB5E58F9E2}" srcOrd="0" destOrd="0" presId="urn:microsoft.com/office/officeart/2005/8/layout/default"/>
    <dgm:cxn modelId="{C65BA084-0E6B-CB47-8AB9-B3EFD2B0829A}" srcId="{3BC54EC2-ECA8-4A61-81D9-A625FE19C885}" destId="{F1B0F46F-3C72-1E45-BE64-117C043F3A87}" srcOrd="1" destOrd="0" parTransId="{0192E702-9E47-BE41-B823-7466D792A539}" sibTransId="{41AEF571-E317-5547-A9A4-D843EA4DA6A1}"/>
    <dgm:cxn modelId="{49F378C6-A7AA-D64C-ABA5-810BFF61801C}" srcId="{61C6806E-CB06-4A2F-97D6-CD8DAD975A40}" destId="{2CB43A71-696C-FE41-B54B-D6A02056D932}" srcOrd="2" destOrd="0" parTransId="{6B562BE2-A434-C341-AC73-822E5B84569A}" sibTransId="{FEFAE765-1421-1141-8F2E-81D0BEBEA8C1}"/>
    <dgm:cxn modelId="{B4BAF47B-E605-924B-A535-4B9ACAD7404C}" type="presOf" srcId="{089642C4-88D5-094A-B1E4-60C723C8AA93}" destId="{48B2C116-358C-DD40-BD6E-D3765279B7C0}" srcOrd="0" destOrd="0" presId="urn:microsoft.com/office/officeart/2005/8/layout/default"/>
    <dgm:cxn modelId="{D124207E-27BF-4C75-A1F7-D4968159C716}" srcId="{089642C4-88D5-094A-B1E4-60C723C8AA93}" destId="{237C74D3-403A-419B-BE58-2D152D3D0FA0}" srcOrd="1" destOrd="0" parTransId="{0EBA92E7-5FD4-46B0-8A0D-82AD9A34A744}" sibTransId="{88BAAE4E-69BF-44D3-9E94-A4344EA97DBC}"/>
    <dgm:cxn modelId="{B9805A61-67C5-454D-82EC-76E2C1E8457F}" srcId="{61C6806E-CB06-4A2F-97D6-CD8DAD975A40}" destId="{089642C4-88D5-094A-B1E4-60C723C8AA93}" srcOrd="1" destOrd="0" parTransId="{C4945FB7-91E1-5D4A-B965-04BAB0D2E18A}" sibTransId="{448E2DB0-9B26-A240-8748-F08139F8D4A0}"/>
    <dgm:cxn modelId="{14224EB0-D5FD-0B41-9931-39385C34D871}" srcId="{3BC54EC2-ECA8-4A61-81D9-A625FE19C885}" destId="{1ECBB96D-EA0D-9A44-BAE1-DAECC1463795}" srcOrd="0" destOrd="0" parTransId="{6455BE3C-ACC3-1146-8539-25A16584B39D}" sibTransId="{DA7B6641-7379-D040-8124-210575AC3391}"/>
    <dgm:cxn modelId="{5081F403-AC20-4D91-B16F-564EB5F489F1}" srcId="{089642C4-88D5-094A-B1E4-60C723C8AA93}" destId="{46DBA651-B275-4BA9-9061-91E699FFFE54}" srcOrd="0" destOrd="0" parTransId="{69DA759A-95F2-4953-8AC7-5861215A909B}" sibTransId="{BCAC24F6-E046-42CE-9F34-C5A5B06B4B30}"/>
    <dgm:cxn modelId="{92D1F362-E113-894F-9257-2C7251B089A3}" type="presOf" srcId="{78DB59DB-156D-41AA-A983-8F9CBBCCBFFA}" destId="{33FB7E57-BBED-4A44-A9DC-2C5B5F5443C3}" srcOrd="0" destOrd="0" presId="urn:microsoft.com/office/officeart/2005/8/layout/default"/>
    <dgm:cxn modelId="{E5FAE5A6-A6FF-464E-A891-037D29D2C0FC}" srcId="{3EC28288-D038-F249-B34B-5946FD199971}" destId="{8350A29F-B536-4847-B6A2-6EFD984CB68C}" srcOrd="0" destOrd="0" parTransId="{40A0B0A8-B63A-C74E-B3E2-664BED7B985F}" sibTransId="{4262FD9D-8ECF-5844-9EBF-51398C43FA04}"/>
    <dgm:cxn modelId="{A65683E0-16AA-2C42-AAA0-923EF108369A}" srcId="{2CB43A71-696C-FE41-B54B-D6A02056D932}" destId="{D74535D4-234B-9D4D-9A31-D1D971263C61}" srcOrd="0" destOrd="0" parTransId="{C9207B52-1CA5-4F45-BA59-6EF9B7642B17}" sibTransId="{28808939-B989-DC42-BA1D-57844D7153CF}"/>
    <dgm:cxn modelId="{19C2CA84-D578-C74D-90AF-3B9DB8DC9372}" type="presOf" srcId="{22E34454-27DF-FC4A-B337-427A422E5C9E}" destId="{33FB7E57-BBED-4A44-A9DC-2C5B5F5443C3}" srcOrd="0" destOrd="2" presId="urn:microsoft.com/office/officeart/2005/8/layout/default"/>
    <dgm:cxn modelId="{602AED95-F32A-DA4C-8EC5-8841EE88CE1B}" srcId="{61C6806E-CB06-4A2F-97D6-CD8DAD975A40}" destId="{3EC28288-D038-F249-B34B-5946FD199971}" srcOrd="4" destOrd="0" parTransId="{30C47956-9382-C54F-B504-A92579FEB0A4}" sibTransId="{FCDC8CCC-77F8-6E48-955B-79A4CB865A09}"/>
    <dgm:cxn modelId="{42121492-AB94-3840-8BFD-4E14AAE60028}" srcId="{2CB43A71-696C-FE41-B54B-D6A02056D932}" destId="{179EF8AF-7E6E-6C4A-ACAC-1BA9281A955A}" srcOrd="1" destOrd="0" parTransId="{3D19A949-CB9A-6649-A911-8F29E8FAACD0}" sibTransId="{34CF6613-0EF0-6D4D-B848-6E3D06DF2205}"/>
    <dgm:cxn modelId="{AFC647FB-FE08-C848-8337-9A4F13CA1E86}" srcId="{78DB59DB-156D-41AA-A983-8F9CBBCCBFFA}" destId="{22E34454-27DF-FC4A-B337-427A422E5C9E}" srcOrd="1" destOrd="0" parTransId="{C44F302A-764A-6248-901E-794FD6DA0390}" sibTransId="{446EE2DD-596B-8E44-BB0A-837438913B9C}"/>
    <dgm:cxn modelId="{FBCC0480-CA2C-6544-B5E4-E4DB0D13858E}" type="presOf" srcId="{3EC28288-D038-F249-B34B-5946FD199971}" destId="{596905CC-BCE7-754D-805E-817AB7D685EC}" srcOrd="0" destOrd="0" presId="urn:microsoft.com/office/officeart/2005/8/layout/default"/>
    <dgm:cxn modelId="{0CC26F76-6798-534A-914B-ECE54CF9F96C}" type="presOf" srcId="{D74535D4-234B-9D4D-9A31-D1D971263C61}" destId="{B1F431AC-D589-3741-81AC-398EA821E933}" srcOrd="0" destOrd="1" presId="urn:microsoft.com/office/officeart/2005/8/layout/default"/>
    <dgm:cxn modelId="{86266691-D708-754C-BE6C-4CC494D00A13}" type="presOf" srcId="{46DBA651-B275-4BA9-9061-91E699FFFE54}" destId="{48B2C116-358C-DD40-BD6E-D3765279B7C0}" srcOrd="0" destOrd="1" presId="urn:microsoft.com/office/officeart/2005/8/layout/default"/>
    <dgm:cxn modelId="{7EA2AE82-4F2D-A441-A52F-7B1F1A34E353}" type="presParOf" srcId="{4E7E2C0F-7D32-2849-92C5-9FBABD80F694}" destId="{21760FFF-69B6-A247-91EC-CEFB5E58F9E2}" srcOrd="0" destOrd="0" presId="urn:microsoft.com/office/officeart/2005/8/layout/default"/>
    <dgm:cxn modelId="{D4FEA5F5-4558-F646-B8D4-39C88AF82137}" type="presParOf" srcId="{4E7E2C0F-7D32-2849-92C5-9FBABD80F694}" destId="{CAEF64C0-E732-494F-8EB2-7D96BEF6C9BD}" srcOrd="1" destOrd="0" presId="urn:microsoft.com/office/officeart/2005/8/layout/default"/>
    <dgm:cxn modelId="{5573AC6E-EE51-A64C-A568-1DEB0D847D1C}" type="presParOf" srcId="{4E7E2C0F-7D32-2849-92C5-9FBABD80F694}" destId="{48B2C116-358C-DD40-BD6E-D3765279B7C0}" srcOrd="2" destOrd="0" presId="urn:microsoft.com/office/officeart/2005/8/layout/default"/>
    <dgm:cxn modelId="{4C44397F-9F47-2B47-B776-64123CD15A42}" type="presParOf" srcId="{4E7E2C0F-7D32-2849-92C5-9FBABD80F694}" destId="{0FFAC740-7247-294A-8A2A-1386C18EADE5}" srcOrd="3" destOrd="0" presId="urn:microsoft.com/office/officeart/2005/8/layout/default"/>
    <dgm:cxn modelId="{30AE8892-0FBA-6A44-BE53-8F154906C103}" type="presParOf" srcId="{4E7E2C0F-7D32-2849-92C5-9FBABD80F694}" destId="{B1F431AC-D589-3741-81AC-398EA821E933}" srcOrd="4" destOrd="0" presId="urn:microsoft.com/office/officeart/2005/8/layout/default"/>
    <dgm:cxn modelId="{12855F7C-0859-D44E-859A-A1837241F070}" type="presParOf" srcId="{4E7E2C0F-7D32-2849-92C5-9FBABD80F694}" destId="{71DF57E8-24FA-B44E-9A04-78416014B152}" srcOrd="5" destOrd="0" presId="urn:microsoft.com/office/officeart/2005/8/layout/default"/>
    <dgm:cxn modelId="{BE316C53-BAED-CC46-80DB-D2A7A7194B26}" type="presParOf" srcId="{4E7E2C0F-7D32-2849-92C5-9FBABD80F694}" destId="{33FB7E57-BBED-4A44-A9DC-2C5B5F5443C3}" srcOrd="6" destOrd="0" presId="urn:microsoft.com/office/officeart/2005/8/layout/default"/>
    <dgm:cxn modelId="{A93673C7-AAD5-CD4F-836F-8A8C3AB94121}" type="presParOf" srcId="{4E7E2C0F-7D32-2849-92C5-9FBABD80F694}" destId="{CC3B1AFD-802F-4443-AC6C-3625122CAB2A}" srcOrd="7" destOrd="0" presId="urn:microsoft.com/office/officeart/2005/8/layout/default"/>
    <dgm:cxn modelId="{B09B1309-8D7A-BA40-9479-7CEF237E7035}" type="presParOf" srcId="{4E7E2C0F-7D32-2849-92C5-9FBABD80F694}" destId="{596905CC-BCE7-754D-805E-817AB7D685EC}" srcOrd="8" destOrd="0" presId="urn:microsoft.com/office/officeart/2005/8/layout/default"/>
    <dgm:cxn modelId="{8C1EE95A-8F34-2643-A341-BE9D3813BE95}" type="presParOf" srcId="{4E7E2C0F-7D32-2849-92C5-9FBABD80F694}" destId="{631C5CED-6948-2047-8C05-8886DADF6D9F}" srcOrd="9" destOrd="0" presId="urn:microsoft.com/office/officeart/2005/8/layout/default"/>
    <dgm:cxn modelId="{EBFB8419-2B48-3748-AAF4-AC600B2BF903}" type="presParOf" srcId="{4E7E2C0F-7D32-2849-92C5-9FBABD80F694}" destId="{DB34A401-E278-1A41-9D96-BFAE619CA16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81E25-D412-4BB7-9BC7-00EE33BCEC59}">
      <dsp:nvSpPr>
        <dsp:cNvPr id="0" name=""/>
        <dsp:cNvSpPr/>
      </dsp:nvSpPr>
      <dsp:spPr>
        <a:xfrm>
          <a:off x="2103981" y="0"/>
          <a:ext cx="2082510" cy="1093792"/>
        </a:xfrm>
        <a:prstGeom prst="trapezoid">
          <a:avLst>
            <a:gd name="adj" fmla="val 95197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2800" kern="1200" dirty="0"/>
        </a:p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>
              <a:solidFill>
                <a:schemeClr val="tx1"/>
              </a:solidFill>
            </a:rPr>
            <a:t>Constitution</a:t>
          </a:r>
          <a:endParaRPr lang="ko-KR" altLang="en-US" sz="2000" kern="1200" dirty="0">
            <a:solidFill>
              <a:schemeClr val="tx1"/>
            </a:solidFill>
          </a:endParaRPr>
        </a:p>
      </dsp:txBody>
      <dsp:txXfrm>
        <a:off x="2103981" y="0"/>
        <a:ext cx="2082510" cy="1093792"/>
      </dsp:txXfrm>
    </dsp:sp>
    <dsp:sp modelId="{818AB957-CC9E-4A93-BCA0-FD8CE7CDE5BB}">
      <dsp:nvSpPr>
        <dsp:cNvPr id="0" name=""/>
        <dsp:cNvSpPr/>
      </dsp:nvSpPr>
      <dsp:spPr>
        <a:xfrm>
          <a:off x="1041255" y="1093792"/>
          <a:ext cx="4165020" cy="1093792"/>
        </a:xfrm>
        <a:prstGeom prst="trapezoid">
          <a:avLst>
            <a:gd name="adj" fmla="val 95197"/>
          </a:avLst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>
              <a:solidFill>
                <a:schemeClr val="tx1"/>
              </a:solidFill>
            </a:rPr>
            <a:t>Laws/Statutes </a:t>
          </a:r>
          <a:r>
            <a:rPr lang="en-US" altLang="ko-KR" sz="4000" kern="1200" dirty="0">
              <a:solidFill>
                <a:schemeClr val="bg1"/>
              </a:solidFill>
            </a:rPr>
            <a:t> </a:t>
          </a:r>
        </a:p>
      </dsp:txBody>
      <dsp:txXfrm>
        <a:off x="1770133" y="1093792"/>
        <a:ext cx="2707263" cy="1093792"/>
      </dsp:txXfrm>
    </dsp:sp>
    <dsp:sp modelId="{2237387B-E822-419D-9766-44CA96740CCA}">
      <dsp:nvSpPr>
        <dsp:cNvPr id="0" name=""/>
        <dsp:cNvSpPr/>
      </dsp:nvSpPr>
      <dsp:spPr>
        <a:xfrm>
          <a:off x="0" y="2187584"/>
          <a:ext cx="6247531" cy="1093792"/>
        </a:xfrm>
        <a:prstGeom prst="trapezoid">
          <a:avLst>
            <a:gd name="adj" fmla="val 95197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>
              <a:solidFill>
                <a:schemeClr val="bg1"/>
              </a:solidFill>
            </a:rPr>
            <a:t>Administrative instruments (</a:t>
          </a:r>
          <a:r>
            <a:rPr lang="en-US" altLang="ko-KR" sz="2000" kern="1200" dirty="0" err="1">
              <a:solidFill>
                <a:schemeClr val="bg1"/>
              </a:solidFill>
            </a:rPr>
            <a:t>eg</a:t>
          </a:r>
          <a:r>
            <a:rPr lang="en-US" altLang="ko-KR" sz="2000" kern="1200" dirty="0">
              <a:solidFill>
                <a:schemeClr val="bg1"/>
              </a:solidFill>
            </a:rPr>
            <a:t> regulations, decrees orders, SOPs)</a:t>
          </a:r>
          <a:endParaRPr lang="ko-KR" altLang="en-US" sz="2000" kern="1200" dirty="0">
            <a:solidFill>
              <a:schemeClr val="bg1"/>
            </a:solidFill>
          </a:endParaRPr>
        </a:p>
      </dsp:txBody>
      <dsp:txXfrm>
        <a:off x="1093317" y="2187584"/>
        <a:ext cx="4060895" cy="10937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8F8B7-501C-FB49-A52A-285B89B7671D}">
      <dsp:nvSpPr>
        <dsp:cNvPr id="0" name=""/>
        <dsp:cNvSpPr/>
      </dsp:nvSpPr>
      <dsp:spPr>
        <a:xfrm rot="16200000">
          <a:off x="-1194680" y="1198066"/>
          <a:ext cx="3733800" cy="1337667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1631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/>
            <a:t>Government Administration</a:t>
          </a:r>
          <a:endParaRPr lang="en-US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Constitution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Government Organization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Civil Procedure and Civil Code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Local Government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Administrative Procedures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Criminal Procedure and Penal Code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Local Autonomy Laws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Budget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Code of Conduct of Government Officials</a:t>
          </a:r>
        </a:p>
      </dsp:txBody>
      <dsp:txXfrm rot="5400000">
        <a:off x="3386" y="746760"/>
        <a:ext cx="1337667" cy="2240280"/>
      </dsp:txXfrm>
    </dsp:sp>
    <dsp:sp modelId="{47322F1F-0DF3-8A48-A78E-89DE48EBD073}">
      <dsp:nvSpPr>
        <dsp:cNvPr id="0" name=""/>
        <dsp:cNvSpPr/>
      </dsp:nvSpPr>
      <dsp:spPr>
        <a:xfrm rot="16200000">
          <a:off x="243311" y="1198066"/>
          <a:ext cx="3733800" cy="1337667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1631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Initial Information Collection</a:t>
          </a:r>
          <a:endParaRPr lang="en-US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 smtClean="0"/>
            <a:t>Individual or Family </a:t>
          </a:r>
          <a:r>
            <a:rPr lang="en-US" sz="900" kern="1200" dirty="0"/>
            <a:t>Registration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Paternity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Hygiene and disease prevention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Burial and Cremation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Nationality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Residence registration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Education or student registration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Civil Information Management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Public security law</a:t>
          </a:r>
        </a:p>
      </dsp:txBody>
      <dsp:txXfrm rot="5400000">
        <a:off x="1441377" y="746760"/>
        <a:ext cx="1337667" cy="2240280"/>
      </dsp:txXfrm>
    </dsp:sp>
    <dsp:sp modelId="{27BEA8AE-D856-E247-8031-42529C9D3464}">
      <dsp:nvSpPr>
        <dsp:cNvPr id="0" name=""/>
        <dsp:cNvSpPr/>
      </dsp:nvSpPr>
      <dsp:spPr>
        <a:xfrm rot="16200000">
          <a:off x="1681303" y="1198066"/>
          <a:ext cx="3733800" cy="1337667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1631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Information Management </a:t>
          </a:r>
          <a:endParaRPr lang="en-US" sz="11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Personal Information Protection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Electronic Government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Telecommunications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Digital Signature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Notary Offices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Certificate of Seal Imprint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Judicial Enforcement</a:t>
          </a:r>
        </a:p>
      </dsp:txBody>
      <dsp:txXfrm rot="5400000">
        <a:off x="2879369" y="746760"/>
        <a:ext cx="1337667" cy="2240280"/>
      </dsp:txXfrm>
    </dsp:sp>
    <dsp:sp modelId="{612F271F-5676-7147-9762-136E13F56476}">
      <dsp:nvSpPr>
        <dsp:cNvPr id="0" name=""/>
        <dsp:cNvSpPr/>
      </dsp:nvSpPr>
      <dsp:spPr>
        <a:xfrm rot="16200000">
          <a:off x="3119296" y="1198066"/>
          <a:ext cx="3733800" cy="1337667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1631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Medical Procedures and Rules</a:t>
          </a:r>
          <a:endParaRPr lang="en-US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Medical School curriculum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Government hospital manuals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Medical Board Training Requirements and Procedures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Coroner or Autopsy or Inquest </a:t>
          </a:r>
        </a:p>
      </dsp:txBody>
      <dsp:txXfrm rot="5400000">
        <a:off x="4317362" y="746760"/>
        <a:ext cx="1337667" cy="2240280"/>
      </dsp:txXfrm>
    </dsp:sp>
    <dsp:sp modelId="{28BF7208-57A5-7C48-A4FB-BB48EF9D3C94}">
      <dsp:nvSpPr>
        <dsp:cNvPr id="0" name=""/>
        <dsp:cNvSpPr/>
      </dsp:nvSpPr>
      <dsp:spPr>
        <a:xfrm rot="16200000">
          <a:off x="4557288" y="1198066"/>
          <a:ext cx="3733800" cy="1337667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1631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Statistics and Other Secondary Uses</a:t>
          </a:r>
          <a:endParaRPr lang="en-US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Statistics or Censuses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Heritage and basis of Inheritance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Education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National and Local Tax Collection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Military Service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National Health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Social Security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Emigration and Immigration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Voting and Elections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Registration of Real Estate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Labor</a:t>
          </a:r>
        </a:p>
      </dsp:txBody>
      <dsp:txXfrm rot="5400000">
        <a:off x="5755354" y="746760"/>
        <a:ext cx="1337667" cy="2240280"/>
      </dsp:txXfrm>
    </dsp:sp>
    <dsp:sp modelId="{68C9E7CD-62BA-964E-8041-2C986706E3D7}">
      <dsp:nvSpPr>
        <dsp:cNvPr id="0" name=""/>
        <dsp:cNvSpPr/>
      </dsp:nvSpPr>
      <dsp:spPr>
        <a:xfrm rot="16200000">
          <a:off x="5995280" y="1198066"/>
          <a:ext cx="3733800" cy="1337667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1631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Other considerations</a:t>
          </a:r>
          <a:endParaRPr lang="en-US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Religious freedom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Human rights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Protection of rights of children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Protection of rights of women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Specific diseases such as HIV/AIDS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Drugs and medical products</a:t>
          </a:r>
        </a:p>
      </dsp:txBody>
      <dsp:txXfrm rot="5400000">
        <a:off x="7193346" y="746760"/>
        <a:ext cx="1337667" cy="2240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60FFF-69B6-A247-91EC-CEFB5E58F9E2}">
      <dsp:nvSpPr>
        <dsp:cNvPr id="0" name=""/>
        <dsp:cNvSpPr/>
      </dsp:nvSpPr>
      <dsp:spPr>
        <a:xfrm>
          <a:off x="0" y="139699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Public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baseline="0" dirty="0"/>
            <a:t>Easy, quick, free, universal registration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baseline="0" dirty="0" smtClean="0"/>
            <a:t>Exercise individual </a:t>
          </a:r>
          <a:r>
            <a:rPr lang="en-US" sz="1800" kern="1200" baseline="0" dirty="0"/>
            <a:t>benefits of registration</a:t>
          </a:r>
          <a:endParaRPr lang="en-US" sz="1800" kern="1200" dirty="0"/>
        </a:p>
      </dsp:txBody>
      <dsp:txXfrm>
        <a:off x="0" y="139699"/>
        <a:ext cx="2571749" cy="1543050"/>
      </dsp:txXfrm>
    </dsp:sp>
    <dsp:sp modelId="{48B2C116-358C-DD40-BD6E-D3765279B7C0}">
      <dsp:nvSpPr>
        <dsp:cNvPr id="0" name=""/>
        <dsp:cNvSpPr/>
      </dsp:nvSpPr>
      <dsp:spPr>
        <a:xfrm>
          <a:off x="2828925" y="139699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Nat'l Gov't</a:t>
          </a:r>
          <a:endParaRPr lang="en-US" sz="24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Clear delineation of roles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Smooth government interactions</a:t>
          </a:r>
        </a:p>
      </dsp:txBody>
      <dsp:txXfrm>
        <a:off x="2828925" y="139699"/>
        <a:ext cx="2571749" cy="1543050"/>
      </dsp:txXfrm>
    </dsp:sp>
    <dsp:sp modelId="{B1F431AC-D589-3741-81AC-398EA821E933}">
      <dsp:nvSpPr>
        <dsp:cNvPr id="0" name=""/>
        <dsp:cNvSpPr/>
      </dsp:nvSpPr>
      <dsp:spPr>
        <a:xfrm>
          <a:off x="5657849" y="139699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CRVS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Clear, </a:t>
          </a:r>
          <a:r>
            <a:rPr lang="en-US" sz="1800" kern="1200" dirty="0" smtClean="0"/>
            <a:t>efficient, and cost-effective procedures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High-quality data</a:t>
          </a:r>
        </a:p>
      </dsp:txBody>
      <dsp:txXfrm>
        <a:off x="5657849" y="139699"/>
        <a:ext cx="2571749" cy="1543050"/>
      </dsp:txXfrm>
    </dsp:sp>
    <dsp:sp modelId="{33FB7E57-BBED-4A44-A9DC-2C5B5F5443C3}">
      <dsp:nvSpPr>
        <dsp:cNvPr id="0" name=""/>
        <dsp:cNvSpPr/>
      </dsp:nvSpPr>
      <dsp:spPr>
        <a:xfrm>
          <a:off x="0" y="1939925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Health Sector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Access to quality statistics data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Legal </a:t>
          </a:r>
          <a:r>
            <a:rPr lang="en-US" sz="1800" kern="1200" dirty="0" smtClean="0"/>
            <a:t>application of </a:t>
          </a:r>
          <a:r>
            <a:rPr lang="en-US" sz="1800" kern="1200" dirty="0"/>
            <a:t>verbal autopsy</a:t>
          </a:r>
        </a:p>
      </dsp:txBody>
      <dsp:txXfrm>
        <a:off x="0" y="1939925"/>
        <a:ext cx="2571749" cy="1543050"/>
      </dsp:txXfrm>
    </dsp:sp>
    <dsp:sp modelId="{596905CC-BCE7-754D-805E-817AB7D685EC}">
      <dsp:nvSpPr>
        <dsp:cNvPr id="0" name=""/>
        <dsp:cNvSpPr/>
      </dsp:nvSpPr>
      <dsp:spPr>
        <a:xfrm>
          <a:off x="2828925" y="1939925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Other Gov't Agencies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Reliable validation for ID, immigration, voting, education, pensions, driving, police and more</a:t>
          </a:r>
        </a:p>
      </dsp:txBody>
      <dsp:txXfrm>
        <a:off x="2828925" y="1939925"/>
        <a:ext cx="2571749" cy="1543050"/>
      </dsp:txXfrm>
    </dsp:sp>
    <dsp:sp modelId="{DB34A401-E278-1A41-9D96-BFAE619CA160}">
      <dsp:nvSpPr>
        <dsp:cNvPr id="0" name=""/>
        <dsp:cNvSpPr/>
      </dsp:nvSpPr>
      <dsp:spPr>
        <a:xfrm>
          <a:off x="5657849" y="1939925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Private Companies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Confidence in customers' identity </a:t>
          </a:r>
        </a:p>
      </dsp:txBody>
      <dsp:txXfrm>
        <a:off x="5657849" y="1939925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14F80-4FF7-4A89-85BA-0723346AE636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43A59-EC11-42A3-B8D0-F469791340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707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3A59-EC11-42A3-B8D0-F4697913400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405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Philosophy: self-taught/self-led tool; comprehensive; objective standards; alignment with international BP; relatively quick for level of comprehensiveness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110F-5ADE-45DC-B79D-2578C6B2AC9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32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110F-5ADE-45DC-B79D-2578C6B2AC9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8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Also:</a:t>
            </a:r>
            <a:r>
              <a:rPr lang="en-US" baseline="0" dirty="0"/>
              <a:t> (</a:t>
            </a:r>
            <a:r>
              <a:rPr lang="en-US" baseline="0" dirty="0" err="1"/>
              <a:t>i</a:t>
            </a:r>
            <a:r>
              <a:rPr lang="en-US" baseline="0" dirty="0"/>
              <a:t>)</a:t>
            </a:r>
            <a:r>
              <a:rPr lang="en-US" dirty="0"/>
              <a:t> UN handbook of VS systems and methods:</a:t>
            </a:r>
            <a:r>
              <a:rPr lang="en-US" baseline="0" dirty="0"/>
              <a:t> legal, organization and technical aspects 1991; (ii) US Model Law 2011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3A59-EC11-42A3-B8D0-F469791340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86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Public – </a:t>
            </a:r>
            <a:endParaRPr lang="en-US" dirty="0"/>
          </a:p>
          <a:p>
            <a:r>
              <a:rPr lang="en-US" dirty="0"/>
              <a:t>National government – Smooth</a:t>
            </a:r>
            <a:r>
              <a:rPr lang="en-US" baseline="0" dirty="0"/>
              <a:t> government functioning </a:t>
            </a:r>
          </a:p>
          <a:p>
            <a:r>
              <a:rPr lang="en-US" baseline="0" dirty="0"/>
              <a:t>Registrars– Clear, efficient procedures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Health – Access to quality statistics data</a:t>
            </a:r>
          </a:p>
          <a:p>
            <a:r>
              <a:rPr lang="en-US" baseline="0" dirty="0"/>
              <a:t>Other </a:t>
            </a:r>
            <a:r>
              <a:rPr lang="en-US" baseline="0" dirty="0" err="1"/>
              <a:t>govt</a:t>
            </a:r>
            <a:r>
              <a:rPr lang="en-US" baseline="0" dirty="0"/>
              <a:t> agencies – validation of ID, voting, education, pensions, driving, police, other </a:t>
            </a:r>
          </a:p>
          <a:p>
            <a:r>
              <a:rPr lang="en-US" baseline="0" dirty="0"/>
              <a:t>Private companies – confidence in identity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3A59-EC11-42A3-B8D0-F469791340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100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3A59-EC11-42A3-B8D0-F469791340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439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27256" y="119135"/>
            <a:ext cx="8784944" cy="436096"/>
            <a:chOff x="143056" y="158847"/>
            <a:chExt cx="8784944" cy="581461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216000" y="740308"/>
              <a:ext cx="8712000" cy="0"/>
            </a:xfrm>
            <a:prstGeom prst="line">
              <a:avLst/>
            </a:prstGeom>
            <a:ln w="9525" cmpd="sng">
              <a:solidFill>
                <a:srgbClr val="522E91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056" y="158847"/>
              <a:ext cx="2949344" cy="581461"/>
            </a:xfrm>
            <a:prstGeom prst="rect">
              <a:avLst/>
            </a:prstGeom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289F588-5F1A-460E-A95C-153FF46DD9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289F588-5F1A-460E-A95C-153FF46DD9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Calibri" pitchFamily="34" charset="0"/>
              </a:defRPr>
            </a:lvl1pPr>
            <a:lvl2pPr>
              <a:defRPr baseline="0">
                <a:latin typeface="Calibri" pitchFamily="34" charset="0"/>
              </a:defRPr>
            </a:lvl2pPr>
            <a:lvl3pPr>
              <a:defRPr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pic>
        <p:nvPicPr>
          <p:cNvPr id="1026" name="Picture 2" descr="N:\Global Health\Global Health Data\Communications\D4H logo\May 2016\BloombergPhilanlanthropies_DataForHealthInitiative_Logo_CMYK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29150"/>
            <a:ext cx="3048000" cy="45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1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96200" y="4838427"/>
            <a:ext cx="1371600" cy="208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1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96200" y="4838427"/>
            <a:ext cx="1371600" cy="208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 baseline="0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>
                <a:latin typeface="Calibri" pitchFamily="34" charset="0"/>
              </a:defRPr>
            </a:lvl1pPr>
            <a:lvl2pPr>
              <a:defRPr sz="2000" baseline="0">
                <a:latin typeface="Calibri" pitchFamily="34" charset="0"/>
              </a:defRPr>
            </a:lvl2pPr>
            <a:lvl3pPr>
              <a:defRPr sz="1800" baseline="0">
                <a:latin typeface="Calibri" pitchFamily="34" charset="0"/>
              </a:defRPr>
            </a:lvl3pPr>
            <a:lvl4pPr>
              <a:defRPr sz="1600" baseline="0">
                <a:latin typeface="Calibri" pitchFamily="34" charset="0"/>
              </a:defRPr>
            </a:lvl4pPr>
            <a:lvl5pPr>
              <a:defRPr sz="1600" baseline="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 baseline="0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 baseline="0">
                <a:latin typeface="Calibri" pitchFamily="34" charset="0"/>
              </a:defRPr>
            </a:lvl1pPr>
            <a:lvl2pPr>
              <a:defRPr sz="2000" baseline="0">
                <a:latin typeface="Calibri" pitchFamily="34" charset="0"/>
              </a:defRPr>
            </a:lvl2pPr>
            <a:lvl3pPr>
              <a:defRPr sz="1800" baseline="0">
                <a:latin typeface="Calibri" pitchFamily="34" charset="0"/>
              </a:defRPr>
            </a:lvl3pPr>
            <a:lvl4pPr>
              <a:defRPr sz="1600" baseline="0">
                <a:latin typeface="Calibri" pitchFamily="34" charset="0"/>
              </a:defRPr>
            </a:lvl4pPr>
            <a:lvl5pPr>
              <a:defRPr sz="1600" baseline="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" name="Picture 1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96200" y="4838427"/>
            <a:ext cx="1371600" cy="208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1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96200" y="4838427"/>
            <a:ext cx="1371600" cy="208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289F588-5F1A-460E-A95C-153FF46DD9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 baseline="0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 baseline="0">
                <a:latin typeface="Calibri" pitchFamily="34" charset="0"/>
              </a:defRPr>
            </a:lvl1pPr>
            <a:lvl2pPr>
              <a:defRPr sz="2800" baseline="0">
                <a:latin typeface="Calibri" pitchFamily="34" charset="0"/>
              </a:defRPr>
            </a:lvl2pPr>
            <a:lvl3pPr>
              <a:defRPr sz="2400" baseline="0">
                <a:latin typeface="Calibri" pitchFamily="34" charset="0"/>
              </a:defRPr>
            </a:lvl3pPr>
            <a:lvl4pPr>
              <a:defRPr sz="2000" baseline="0">
                <a:latin typeface="Calibri" pitchFamily="34" charset="0"/>
              </a:defRPr>
            </a:lvl4pPr>
            <a:lvl5pPr>
              <a:defRPr sz="2000" baseline="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 baseline="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96200" y="4838427"/>
            <a:ext cx="1371600" cy="208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96200" y="4838427"/>
            <a:ext cx="1371600" cy="208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C953-D917-4612-A0E9-4809043C9E64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bloomberg.org/program/public-health/data-health/" TargetMode="External"/><Relationship Id="rId3" Type="http://schemas.openxmlformats.org/officeDocument/2006/relationships/hyperlink" Target="http://www.crvslaws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026318"/>
            <a:ext cx="7772400" cy="165973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Legal and Regulatory Review for CRVS Systems and Defense of Human Rights</a:t>
            </a:r>
            <a:r>
              <a:rPr lang="en-US" dirty="0"/>
              <a:t/>
            </a:r>
            <a:br>
              <a:rPr lang="en-US" dirty="0"/>
            </a:br>
            <a:r>
              <a:rPr lang="en-US" sz="3300" dirty="0"/>
              <a:t>Bloomberg Data for Health Initiative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400" y="3181350"/>
            <a:ext cx="23015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Ashley Frederes</a:t>
            </a:r>
          </a:p>
          <a:p>
            <a:r>
              <a:rPr lang="en-US" i="1" dirty="0"/>
              <a:t>Senior Program Officer</a:t>
            </a:r>
          </a:p>
          <a:p>
            <a:r>
              <a:rPr lang="en-US" i="1" dirty="0"/>
              <a:t>Vital Strategies</a:t>
            </a:r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3181349"/>
            <a:ext cx="32620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Aaron Schwid</a:t>
            </a:r>
          </a:p>
          <a:p>
            <a:r>
              <a:rPr lang="en-US" i="1" dirty="0"/>
              <a:t>Senior Legal Advisor</a:t>
            </a:r>
          </a:p>
          <a:p>
            <a:r>
              <a:rPr lang="en-US" i="1" dirty="0"/>
              <a:t>Global Health Advocacy Incubator</a:t>
            </a:r>
          </a:p>
          <a:p>
            <a:endParaRPr lang="en-US" i="1" dirty="0"/>
          </a:p>
        </p:txBody>
      </p:sp>
      <p:pic>
        <p:nvPicPr>
          <p:cNvPr id="5" name="Picture 2" descr="C:\Users\savigny\Dropbox\@WorkSpace\Admin\Logos\VS 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95750"/>
            <a:ext cx="2414207" cy="898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171948"/>
            <a:ext cx="2716530" cy="91535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다이어그램 3"/>
          <p:cNvGraphicFramePr/>
          <p:nvPr>
            <p:extLst/>
          </p:nvPr>
        </p:nvGraphicFramePr>
        <p:xfrm>
          <a:off x="609600" y="1237255"/>
          <a:ext cx="6247531" cy="3281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7131" y="1020466"/>
            <a:ext cx="492443" cy="3498166"/>
          </a:xfrm>
          <a:prstGeom prst="rect">
            <a:avLst/>
          </a:prstGeom>
          <a:solidFill>
            <a:schemeClr val="accent5"/>
          </a:solidFill>
          <a:ln w="34925">
            <a:solidFill>
              <a:schemeClr val="tx2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Court decisions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163216"/>
            <a:ext cx="8229600" cy="857250"/>
          </a:xfrm>
        </p:spPr>
        <p:txBody>
          <a:bodyPr/>
          <a:lstStyle/>
          <a:p>
            <a:r>
              <a:rPr lang="en-US" dirty="0"/>
              <a:t>Depth of Law Implicated</a:t>
            </a:r>
          </a:p>
        </p:txBody>
      </p:sp>
    </p:spTree>
    <p:extLst>
      <p:ext uri="{BB962C8B-B14F-4D97-AF65-F5344CB8AC3E}">
        <p14:creationId xmlns:p14="http://schemas.microsoft.com/office/powerpoint/2010/main" val="190607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 of law implicated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64097402"/>
              </p:ext>
            </p:extLst>
          </p:nvPr>
        </p:nvGraphicFramePr>
        <p:xfrm>
          <a:off x="304800" y="971550"/>
          <a:ext cx="8534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9416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Benefits?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070278"/>
              </p:ext>
            </p:extLst>
          </p:nvPr>
        </p:nvGraphicFramePr>
        <p:xfrm>
          <a:off x="457200" y="971550"/>
          <a:ext cx="8229600" cy="3622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17311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following a legal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Revise operating procedures and training manuals – without fear of violating law</a:t>
            </a:r>
          </a:p>
          <a:p>
            <a:r>
              <a:rPr lang="en-US" dirty="0"/>
              <a:t>Issue or amend sub-decrees and regulations</a:t>
            </a:r>
          </a:p>
          <a:p>
            <a:r>
              <a:rPr lang="en-US" dirty="0"/>
              <a:t>Support revision of CRVS legislation</a:t>
            </a:r>
          </a:p>
          <a:p>
            <a:r>
              <a:rPr lang="en-US" dirty="0"/>
              <a:t>Encourage amendment of related law or regulations</a:t>
            </a:r>
          </a:p>
          <a:p>
            <a:r>
              <a:rPr lang="en-US" dirty="0"/>
              <a:t>Produce new registration forms and/or introduce international standard MCCOD 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26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E46399-C6C9-4AF2-9D6E-F85B2FCCE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89371"/>
          </a:xfrm>
        </p:spPr>
        <p:txBody>
          <a:bodyPr>
            <a:normAutofit fontScale="90000"/>
          </a:bodyPr>
          <a:lstStyle/>
          <a:p>
            <a:r>
              <a:rPr lang="en-US" dirty="0"/>
              <a:t>Country Applications to Date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xmlns="" id="{67AE1A95-C1CD-4B5F-83E1-9CF4058330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391" y="819150"/>
            <a:ext cx="6571218" cy="3749040"/>
          </a:xfrm>
        </p:spPr>
      </p:pic>
    </p:spTree>
    <p:extLst>
      <p:ext uri="{BB962C8B-B14F-4D97-AF65-F5344CB8AC3E}">
        <p14:creationId xmlns:p14="http://schemas.microsoft.com/office/powerpoint/2010/main" val="2642464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25713B-5857-4944-980F-D42BB3D9C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131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Illustrative Results </a:t>
            </a:r>
            <a:r>
              <a:rPr lang="en-US" dirty="0"/>
              <a:t>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AA6DAD-1B35-42B4-AE1C-5BB71E2D9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623073"/>
          </a:xfrm>
        </p:spPr>
        <p:txBody>
          <a:bodyPr>
            <a:normAutofit fontScale="92500"/>
          </a:bodyPr>
          <a:lstStyle/>
          <a:p>
            <a:r>
              <a:rPr lang="en-US" dirty="0"/>
              <a:t>Tanzania: Draft Birth, Death and Divorce bill </a:t>
            </a:r>
            <a:r>
              <a:rPr lang="en-US" dirty="0" smtClean="0"/>
              <a:t>introduced by Government </a:t>
            </a:r>
            <a:endParaRPr lang="en-US" dirty="0"/>
          </a:p>
          <a:p>
            <a:r>
              <a:rPr lang="en-US" dirty="0"/>
              <a:t>Colombia: </a:t>
            </a:r>
            <a:r>
              <a:rPr lang="en-US" dirty="0" smtClean="0"/>
              <a:t>Consolidating </a:t>
            </a:r>
            <a:r>
              <a:rPr lang="en-US" dirty="0"/>
              <a:t>&gt;100 CRVS regulations</a:t>
            </a:r>
          </a:p>
          <a:p>
            <a:r>
              <a:rPr lang="en-US" dirty="0" smtClean="0"/>
              <a:t>Ghana</a:t>
            </a:r>
            <a:r>
              <a:rPr lang="en-US" dirty="0"/>
              <a:t>: MOU between health sector and Civil Registrar to permit data sharing</a:t>
            </a:r>
          </a:p>
          <a:p>
            <a:r>
              <a:rPr lang="en-US" dirty="0"/>
              <a:t>Rwanda: </a:t>
            </a:r>
            <a:r>
              <a:rPr lang="en-US" dirty="0" smtClean="0"/>
              <a:t>Sub-decree authorizing health </a:t>
            </a:r>
            <a:r>
              <a:rPr lang="en-US" dirty="0"/>
              <a:t>facilities and CHWs </a:t>
            </a:r>
            <a:r>
              <a:rPr lang="en-US" dirty="0" smtClean="0"/>
              <a:t>as </a:t>
            </a:r>
            <a:r>
              <a:rPr lang="en-US" dirty="0"/>
              <a:t>registration points and </a:t>
            </a:r>
            <a:r>
              <a:rPr lang="en-US" dirty="0" err="1"/>
              <a:t>notifiers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622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162ED7-B648-453B-8698-AD2DA62B7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76E420-5F56-4BBE-A9D7-BD5D07379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  <a:hlinkClick r:id="rId2"/>
              </a:rPr>
              <a:t>https://www.bloomberg.org/program/public-health/data-health/</a:t>
            </a:r>
            <a:r>
              <a:rPr lang="en-US" dirty="0">
                <a:latin typeface="+mj-lt"/>
              </a:rPr>
              <a:t> </a:t>
            </a:r>
          </a:p>
          <a:p>
            <a:r>
              <a:rPr lang="en-US" dirty="0">
                <a:latin typeface="+mj-lt"/>
                <a:hlinkClick r:id="rId3"/>
              </a:rPr>
              <a:t>www.crvslaws.org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  <a:cs typeface="Bookman Old Style"/>
              </a:rPr>
              <a:t>Ashley Frederes</a:t>
            </a:r>
          </a:p>
          <a:p>
            <a:pPr marL="457200" lvl="1" indent="0">
              <a:buNone/>
            </a:pPr>
            <a:r>
              <a:rPr lang="en-US" dirty="0">
                <a:latin typeface="+mj-lt"/>
                <a:cs typeface="Bookman Old Style"/>
              </a:rPr>
              <a:t>Afrederes@vitalstrategies.org </a:t>
            </a:r>
          </a:p>
          <a:p>
            <a:r>
              <a:rPr lang="en-US" dirty="0">
                <a:latin typeface="+mj-lt"/>
              </a:rPr>
              <a:t>Aaron Schwid</a:t>
            </a:r>
          </a:p>
          <a:p>
            <a:pPr marL="457200" lvl="1" indent="0">
              <a:buNone/>
            </a:pPr>
            <a:r>
              <a:rPr lang="en-US" dirty="0">
                <a:latin typeface="+mj-lt"/>
              </a:rPr>
              <a:t>Aschwid@advocacyincubator.org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18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 defines CRVS as the: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Continuous</a:t>
            </a:r>
          </a:p>
          <a:p>
            <a:r>
              <a:rPr lang="en-US" dirty="0">
                <a:latin typeface="+mj-lt"/>
              </a:rPr>
              <a:t>Permanent</a:t>
            </a:r>
          </a:p>
          <a:p>
            <a:r>
              <a:rPr lang="en-US" dirty="0">
                <a:latin typeface="+mj-lt"/>
              </a:rPr>
              <a:t>Compulsory </a:t>
            </a:r>
          </a:p>
          <a:p>
            <a:r>
              <a:rPr lang="en-US" dirty="0">
                <a:latin typeface="+mj-lt"/>
              </a:rPr>
              <a:t>Universal</a:t>
            </a: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recording of the occurrence and characteristics of vital events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131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CRVS laws tend to be: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+mj-lt"/>
              </a:rPr>
              <a:t>Continuous</a:t>
            </a:r>
            <a:r>
              <a:rPr lang="en-US" dirty="0">
                <a:latin typeface="+mj-lt"/>
              </a:rPr>
              <a:t>ly Contradictory</a:t>
            </a:r>
          </a:p>
          <a:p>
            <a:r>
              <a:rPr lang="en-US" b="1" dirty="0">
                <a:latin typeface="+mj-lt"/>
              </a:rPr>
              <a:t>Permanent</a:t>
            </a:r>
            <a:r>
              <a:rPr lang="en-US" dirty="0">
                <a:latin typeface="+mj-lt"/>
              </a:rPr>
              <a:t>ly Poorly-Written</a:t>
            </a:r>
          </a:p>
          <a:p>
            <a:r>
              <a:rPr lang="en-US" b="1" dirty="0">
                <a:latin typeface="+mj-lt"/>
              </a:rPr>
              <a:t>Compulsive</a:t>
            </a:r>
            <a:r>
              <a:rPr lang="en-US" dirty="0">
                <a:latin typeface="+mj-lt"/>
              </a:rPr>
              <a:t>ly Complicated</a:t>
            </a:r>
          </a:p>
          <a:p>
            <a:r>
              <a:rPr lang="en-US" b="1" dirty="0">
                <a:latin typeface="+mj-lt"/>
              </a:rPr>
              <a:t>Universal</a:t>
            </a:r>
            <a:r>
              <a:rPr lang="en-US" dirty="0">
                <a:latin typeface="+mj-lt"/>
              </a:rPr>
              <a:t>ly Unclear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3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Objective of CRVS Legal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>
                <a:latin typeface="+mj-lt"/>
                <a:cs typeface="Bookman Old Style"/>
              </a:rPr>
              <a:t>Gather complete collection of laws related to CRVS</a:t>
            </a:r>
          </a:p>
          <a:p>
            <a:r>
              <a:rPr lang="en-US" sz="2200" dirty="0">
                <a:latin typeface="+mj-lt"/>
                <a:cs typeface="Bookman Old Style"/>
              </a:rPr>
              <a:t>Compare current laws to international standards</a:t>
            </a:r>
          </a:p>
          <a:p>
            <a:r>
              <a:rPr lang="en-US" sz="2200" dirty="0">
                <a:latin typeface="+mj-lt"/>
                <a:cs typeface="Bookman Old Style"/>
              </a:rPr>
              <a:t>Find problem areas and gaps </a:t>
            </a:r>
            <a:r>
              <a:rPr lang="en-US" sz="2200" dirty="0" smtClean="0">
                <a:latin typeface="+mj-lt"/>
                <a:cs typeface="Bookman Old Style"/>
              </a:rPr>
              <a:t>in </a:t>
            </a:r>
            <a:r>
              <a:rPr lang="en-US" sz="2200" dirty="0">
                <a:latin typeface="+mj-lt"/>
                <a:cs typeface="Bookman Old Style"/>
              </a:rPr>
              <a:t>current </a:t>
            </a:r>
            <a:r>
              <a:rPr lang="en-US" sz="2200" dirty="0" smtClean="0">
                <a:latin typeface="+mj-lt"/>
                <a:cs typeface="Bookman Old Style"/>
              </a:rPr>
              <a:t>legal framework</a:t>
            </a:r>
            <a:endParaRPr lang="en-US" sz="2200" dirty="0">
              <a:latin typeface="+mj-lt"/>
              <a:cs typeface="Bookman Old Style"/>
            </a:endParaRPr>
          </a:p>
          <a:p>
            <a:r>
              <a:rPr lang="en-US" sz="2200" dirty="0">
                <a:latin typeface="+mj-lt"/>
                <a:cs typeface="Bookman Old Style"/>
              </a:rPr>
              <a:t>Brainstorm possible solutions with stakeholders</a:t>
            </a:r>
          </a:p>
          <a:p>
            <a:r>
              <a:rPr lang="en-US" sz="2200" dirty="0">
                <a:latin typeface="+mj-lt"/>
                <a:cs typeface="Bookman Old Style"/>
              </a:rPr>
              <a:t>Divide solutions into those that require legislative changes and those that can be fixed with existing regulatory authority</a:t>
            </a:r>
          </a:p>
          <a:p>
            <a:r>
              <a:rPr lang="en-US" sz="2200" dirty="0">
                <a:latin typeface="+mj-lt"/>
                <a:cs typeface="Bookman Old Style"/>
              </a:rPr>
              <a:t>Support government to enact desired legal improvements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Bookman Old Style"/>
              </a:rPr>
              <a:t>The Assessment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50" dirty="0">
                <a:latin typeface="+mj-lt"/>
                <a:cs typeface="Bookman Old Style"/>
              </a:rPr>
              <a:t>Self-taught tool designed for attorneys with limited to high knowledge of CRVS systems</a:t>
            </a:r>
          </a:p>
          <a:p>
            <a:r>
              <a:rPr lang="en-US" sz="2250" dirty="0">
                <a:latin typeface="+mj-lt"/>
                <a:cs typeface="Bookman Old Style"/>
              </a:rPr>
              <a:t>Provides concise explanation of 42 international best practices and guidance for analyzing each</a:t>
            </a:r>
          </a:p>
          <a:p>
            <a:r>
              <a:rPr lang="en-US" sz="2250" dirty="0">
                <a:latin typeface="+mj-lt"/>
                <a:cs typeface="Bookman Old Style"/>
              </a:rPr>
              <a:t>Designed to balance depth, comprehensiveness, ease-of-use and speed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06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Assessment Tool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95350"/>
            <a:ext cx="8229600" cy="4080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+mj-lt"/>
              </a:rPr>
              <a:t>42 best practices and principles with guidance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600" dirty="0">
                <a:latin typeface="+mj-lt"/>
              </a:rPr>
              <a:t>Which are covered by law?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600" dirty="0">
                <a:latin typeface="+mj-lt"/>
              </a:rPr>
              <a:t>Which are covered by regulation?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600" dirty="0">
                <a:latin typeface="+mj-lt"/>
              </a:rPr>
              <a:t>Where is there alignment and where are there gaps?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600" dirty="0">
                <a:latin typeface="+mj-lt"/>
              </a:rPr>
              <a:t>If gaps, can they be quickly patched by the agencies, or are legislative or other processes required?</a:t>
            </a:r>
          </a:p>
        </p:txBody>
      </p:sp>
    </p:spTree>
    <p:extLst>
      <p:ext uri="{BB962C8B-B14F-4D97-AF65-F5344CB8AC3E}">
        <p14:creationId xmlns:p14="http://schemas.microsoft.com/office/powerpoint/2010/main" val="67194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Bookman Old Style"/>
              </a:rPr>
              <a:t>Main Areas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23949"/>
            <a:ext cx="7429500" cy="347067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  <a:cs typeface="Bookman Old Style"/>
              </a:rPr>
              <a:t>Enabling environment</a:t>
            </a:r>
          </a:p>
          <a:p>
            <a:r>
              <a:rPr lang="en-US" dirty="0">
                <a:latin typeface="+mj-lt"/>
                <a:cs typeface="Bookman Old Style"/>
              </a:rPr>
              <a:t>Structure of Civil registrar</a:t>
            </a:r>
          </a:p>
          <a:p>
            <a:r>
              <a:rPr lang="en-US" dirty="0">
                <a:latin typeface="+mj-lt"/>
                <a:cs typeface="Bookman Old Style"/>
              </a:rPr>
              <a:t>Technology &amp; data security</a:t>
            </a:r>
          </a:p>
          <a:p>
            <a:r>
              <a:rPr lang="en-US" dirty="0">
                <a:latin typeface="+mj-lt"/>
                <a:cs typeface="Bookman Old Style"/>
              </a:rPr>
              <a:t>Key issues with registration of birth, death, and </a:t>
            </a:r>
            <a:r>
              <a:rPr lang="en-US" dirty="0" err="1">
                <a:latin typeface="+mj-lt"/>
                <a:cs typeface="Bookman Old Style"/>
              </a:rPr>
              <a:t>foetal</a:t>
            </a:r>
            <a:r>
              <a:rPr lang="en-US" dirty="0">
                <a:latin typeface="+mj-lt"/>
                <a:cs typeface="Bookman Old Style"/>
              </a:rPr>
              <a:t> death</a:t>
            </a:r>
          </a:p>
          <a:p>
            <a:r>
              <a:rPr lang="en-US" dirty="0">
                <a:latin typeface="+mj-lt"/>
                <a:cs typeface="Bookman Old Style"/>
              </a:rPr>
              <a:t>Key issues with certifying of cause of death</a:t>
            </a:r>
          </a:p>
          <a:p>
            <a:r>
              <a:rPr lang="en-US" dirty="0">
                <a:latin typeface="+mj-lt"/>
                <a:cs typeface="Bookman Old Style"/>
              </a:rPr>
              <a:t>Production of vital statistics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65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International 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>
                <a:latin typeface="+mj-lt"/>
              </a:rPr>
              <a:t>United Nations, </a:t>
            </a:r>
            <a:r>
              <a:rPr lang="en-US" i="1" dirty="0">
                <a:latin typeface="+mj-lt"/>
              </a:rPr>
              <a:t>Handbook on Civil Registration and Vital Statistics Systems Preparation of a Legal Framework</a:t>
            </a:r>
            <a:r>
              <a:rPr lang="en-US" dirty="0">
                <a:latin typeface="+mj-lt"/>
              </a:rPr>
              <a:t>, 1998 </a:t>
            </a:r>
          </a:p>
          <a:p>
            <a:pPr lvl="0"/>
            <a:r>
              <a:rPr lang="en-US" dirty="0">
                <a:latin typeface="+mj-lt"/>
              </a:rPr>
              <a:t>United Nations, </a:t>
            </a:r>
            <a:r>
              <a:rPr lang="en-US" i="1" dirty="0">
                <a:latin typeface="+mj-lt"/>
              </a:rPr>
              <a:t>Principles and Recommendations for a Vital Statistics System</a:t>
            </a:r>
            <a:r>
              <a:rPr lang="en-US" dirty="0">
                <a:latin typeface="+mj-lt"/>
              </a:rPr>
              <a:t>, 2014</a:t>
            </a:r>
          </a:p>
          <a:p>
            <a:pPr lvl="0"/>
            <a:r>
              <a:rPr lang="en-US" dirty="0">
                <a:latin typeface="+mj-lt"/>
              </a:rPr>
              <a:t>World Health Organization, </a:t>
            </a:r>
            <a:r>
              <a:rPr lang="en-US" i="1" dirty="0">
                <a:latin typeface="+mj-lt"/>
              </a:rPr>
              <a:t>WHO Resource Kit: Strengthening civil registration and vital statistics for births, deaths and causes of death</a:t>
            </a:r>
            <a:r>
              <a:rPr lang="en-US" dirty="0">
                <a:latin typeface="+mj-lt"/>
              </a:rPr>
              <a:t>, 2010 </a:t>
            </a:r>
          </a:p>
          <a:p>
            <a:pPr lvl="0"/>
            <a:r>
              <a:rPr lang="en-US" dirty="0">
                <a:latin typeface="+mj-lt"/>
              </a:rPr>
              <a:t>Pacific Community, </a:t>
            </a:r>
            <a:r>
              <a:rPr lang="en-US" i="1" dirty="0">
                <a:latin typeface="+mj-lt"/>
              </a:rPr>
              <a:t>Legislation for Civil Registration and Vital Statistics in the Pacific: Best Practice Guidelines and Examples </a:t>
            </a:r>
            <a:r>
              <a:rPr lang="en-US" dirty="0">
                <a:latin typeface="+mj-lt"/>
              </a:rPr>
              <a:t>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89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5C5CC6-7FBF-4DC8-A0A1-7D31A1EF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EC0F70-D790-444D-89A4-FD933AF74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Universal Declaration of Human Rights</a:t>
            </a:r>
          </a:p>
          <a:p>
            <a:r>
              <a:rPr lang="en-US" dirty="0"/>
              <a:t>Declaration on Rights of the Child</a:t>
            </a:r>
          </a:p>
          <a:p>
            <a:r>
              <a:rPr lang="en-US" dirty="0"/>
              <a:t>Convention of Reduction of Statelessness</a:t>
            </a:r>
          </a:p>
          <a:p>
            <a:r>
              <a:rPr lang="en-US" dirty="0"/>
              <a:t>International Convention on the Elimination of All Forms of Racial Discrimination</a:t>
            </a:r>
          </a:p>
          <a:p>
            <a:r>
              <a:rPr lang="en-US" dirty="0"/>
              <a:t>International Covenant on Civil and Political Rights</a:t>
            </a:r>
          </a:p>
          <a:p>
            <a:r>
              <a:rPr lang="en-US" dirty="0"/>
              <a:t>Many more…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32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6238</TotalTime>
  <Words>762</Words>
  <Application>Microsoft Macintosh PowerPoint</Application>
  <PresentationFormat>On-screen Show (16:9)</PresentationFormat>
  <Paragraphs>163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Bookman Old Style</vt:lpstr>
      <vt:lpstr>Calibri</vt:lpstr>
      <vt:lpstr>Tw Cen MT</vt:lpstr>
      <vt:lpstr>Arial</vt:lpstr>
      <vt:lpstr>Office Theme</vt:lpstr>
      <vt:lpstr>Legal and Regulatory Review for CRVS Systems and Defense of Human Rights Bloomberg Data for Health Initiative</vt:lpstr>
      <vt:lpstr>The UN defines CRVS as the: </vt:lpstr>
      <vt:lpstr>But CRVS laws tend to be:</vt:lpstr>
      <vt:lpstr>Objective of CRVS Legal Analysis</vt:lpstr>
      <vt:lpstr>The Assessment Tool</vt:lpstr>
      <vt:lpstr>The Assessment Tool</vt:lpstr>
      <vt:lpstr>Main Areas Covered</vt:lpstr>
      <vt:lpstr>International Best Practices</vt:lpstr>
      <vt:lpstr>International Obligations</vt:lpstr>
      <vt:lpstr>Depth of Law Implicated</vt:lpstr>
      <vt:lpstr>Breadth of law implicated</vt:lpstr>
      <vt:lpstr>Who Benefits?</vt:lpstr>
      <vt:lpstr>Options following a legal analysis</vt:lpstr>
      <vt:lpstr>Country Applications to Date</vt:lpstr>
      <vt:lpstr>Illustrative Results to Date</vt:lpstr>
      <vt:lpstr>Questions?</vt:lpstr>
    </vt:vector>
  </TitlesOfParts>
  <Company>Hewlett-Packard Company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D  Frederes</dc:creator>
  <cp:lastModifiedBy>aschwid@advocacyincubator.org</cp:lastModifiedBy>
  <cp:revision>446</cp:revision>
  <dcterms:created xsi:type="dcterms:W3CDTF">2015-04-23T17:23:08Z</dcterms:created>
  <dcterms:modified xsi:type="dcterms:W3CDTF">2017-11-13T08:28:28Z</dcterms:modified>
</cp:coreProperties>
</file>